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58" r:id="rId7"/>
    <p:sldId id="267" r:id="rId8"/>
    <p:sldId id="264" r:id="rId9"/>
    <p:sldId id="265" r:id="rId10"/>
    <p:sldId id="268" r:id="rId11"/>
    <p:sldId id="270" r:id="rId12"/>
    <p:sldId id="259" r:id="rId13"/>
    <p:sldId id="260" r:id="rId14"/>
    <p:sldId id="261" r:id="rId15"/>
    <p:sldId id="262"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67DFC-E8EE-48AC-9546-667F4B39EFE5}" v="3" dt="2025-09-05T05:25:42.776"/>
    <p1510:client id="{6F6850B9-1B9C-452D-AB14-5355F8D16638}" v="302" dt="2025-09-04T11:55:36.228"/>
    <p1510:client id="{D43A34EE-63D2-45FD-A1CA-724832FF891D}" v="42" dt="2025-09-05T05:43:26.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14230-9701-44F5-86AC-E88090ABBE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BA49528-6991-44C4-9CD6-CF5F315B7B06}">
      <dgm:prSet/>
      <dgm:spPr/>
      <dgm:t>
        <a:bodyPr/>
        <a:lstStyle/>
        <a:p>
          <a:pPr>
            <a:lnSpc>
              <a:spcPct val="100000"/>
            </a:lnSpc>
          </a:pPr>
          <a:r>
            <a:rPr lang="nb-NO" dirty="0"/>
            <a:t>Oslotur med overnatting i Desember. Vi besøker Stortinget. 10A – 15-16. desember og 10B – 8-9. desember. </a:t>
          </a:r>
          <a:endParaRPr lang="en-US" dirty="0"/>
        </a:p>
      </dgm:t>
    </dgm:pt>
    <dgm:pt modelId="{0BCC6625-9E81-4F37-A70F-A62DBB6C7968}" type="parTrans" cxnId="{12CC5E5C-2659-4FD6-9CA1-98094B181DF1}">
      <dgm:prSet/>
      <dgm:spPr/>
      <dgm:t>
        <a:bodyPr/>
        <a:lstStyle/>
        <a:p>
          <a:endParaRPr lang="en-US"/>
        </a:p>
      </dgm:t>
    </dgm:pt>
    <dgm:pt modelId="{E0ABE468-2247-4F1E-B8E5-AA9055A7C8A5}" type="sibTrans" cxnId="{12CC5E5C-2659-4FD6-9CA1-98094B181DF1}">
      <dgm:prSet/>
      <dgm:spPr/>
      <dgm:t>
        <a:bodyPr/>
        <a:lstStyle/>
        <a:p>
          <a:endParaRPr lang="en-US"/>
        </a:p>
      </dgm:t>
    </dgm:pt>
    <dgm:pt modelId="{DF0ABA8D-9E50-43B7-88BD-548263356D00}">
      <dgm:prSet/>
      <dgm:spPr/>
      <dgm:t>
        <a:bodyPr/>
        <a:lstStyle/>
        <a:p>
          <a:pPr>
            <a:lnSpc>
              <a:spcPct val="100000"/>
            </a:lnSpc>
          </a:pPr>
          <a:r>
            <a:rPr lang="nb-NO"/>
            <a:t>Skriftlig eksamen: 20-26. mai</a:t>
          </a:r>
          <a:endParaRPr lang="en-US"/>
        </a:p>
      </dgm:t>
    </dgm:pt>
    <dgm:pt modelId="{DDD6A883-6424-46CF-88BF-8EA6DE05E9DB}" type="parTrans" cxnId="{408CB741-7474-421B-9072-3AA173240772}">
      <dgm:prSet/>
      <dgm:spPr/>
      <dgm:t>
        <a:bodyPr/>
        <a:lstStyle/>
        <a:p>
          <a:endParaRPr lang="en-US"/>
        </a:p>
      </dgm:t>
    </dgm:pt>
    <dgm:pt modelId="{B8E74EC5-798C-41F1-9A13-02CC7C3A3B4E}" type="sibTrans" cxnId="{408CB741-7474-421B-9072-3AA173240772}">
      <dgm:prSet/>
      <dgm:spPr/>
      <dgm:t>
        <a:bodyPr/>
        <a:lstStyle/>
        <a:p>
          <a:endParaRPr lang="en-US"/>
        </a:p>
      </dgm:t>
    </dgm:pt>
    <dgm:pt modelId="{208B89C3-1FD7-48FD-8D57-0BA59B2CC72C}">
      <dgm:prSet/>
      <dgm:spPr/>
      <dgm:t>
        <a:bodyPr/>
        <a:lstStyle/>
        <a:p>
          <a:pPr>
            <a:lnSpc>
              <a:spcPct val="100000"/>
            </a:lnSpc>
          </a:pPr>
          <a:r>
            <a:rPr lang="nb-NO"/>
            <a:t>Muntlig eksamen: 3-5. juni eller 10-12. juni</a:t>
          </a:r>
          <a:endParaRPr lang="en-US"/>
        </a:p>
      </dgm:t>
    </dgm:pt>
    <dgm:pt modelId="{82C0F495-3D19-4C11-99CD-08243474D7E9}" type="parTrans" cxnId="{1E46A861-F540-4B3F-AB49-8634DDDE985F}">
      <dgm:prSet/>
      <dgm:spPr/>
      <dgm:t>
        <a:bodyPr/>
        <a:lstStyle/>
        <a:p>
          <a:endParaRPr lang="en-US"/>
        </a:p>
      </dgm:t>
    </dgm:pt>
    <dgm:pt modelId="{32284F66-E1E1-4873-9DBD-12CD77886D10}" type="sibTrans" cxnId="{1E46A861-F540-4B3F-AB49-8634DDDE985F}">
      <dgm:prSet/>
      <dgm:spPr/>
      <dgm:t>
        <a:bodyPr/>
        <a:lstStyle/>
        <a:p>
          <a:endParaRPr lang="en-US"/>
        </a:p>
      </dgm:t>
    </dgm:pt>
    <dgm:pt modelId="{D6B401B2-C762-432D-9F63-352199F1C80F}">
      <dgm:prSet/>
      <dgm:spPr/>
      <dgm:t>
        <a:bodyPr/>
        <a:lstStyle/>
        <a:p>
          <a:pPr>
            <a:lnSpc>
              <a:spcPct val="100000"/>
            </a:lnSpc>
          </a:pPr>
          <a:r>
            <a:rPr lang="nb-NO"/>
            <a:t>Vitnemålsutdeling: 17. juni</a:t>
          </a:r>
          <a:endParaRPr lang="en-US"/>
        </a:p>
      </dgm:t>
    </dgm:pt>
    <dgm:pt modelId="{63FF63F4-16E6-42AE-93FE-C74AFCFA69EC}" type="parTrans" cxnId="{802CBE21-44A4-40C0-B518-DAD6A2A21386}">
      <dgm:prSet/>
      <dgm:spPr/>
      <dgm:t>
        <a:bodyPr/>
        <a:lstStyle/>
        <a:p>
          <a:endParaRPr lang="en-US"/>
        </a:p>
      </dgm:t>
    </dgm:pt>
    <dgm:pt modelId="{4D745D13-81F6-4773-A59C-3BE3C89759B2}" type="sibTrans" cxnId="{802CBE21-44A4-40C0-B518-DAD6A2A21386}">
      <dgm:prSet/>
      <dgm:spPr/>
      <dgm:t>
        <a:bodyPr/>
        <a:lstStyle/>
        <a:p>
          <a:endParaRPr lang="en-US"/>
        </a:p>
      </dgm:t>
    </dgm:pt>
    <dgm:pt modelId="{0EE174F9-7437-442E-9D47-FD69D77EC8E9}" type="pres">
      <dgm:prSet presAssocID="{CF714230-9701-44F5-86AC-E88090ABBE82}" presName="root" presStyleCnt="0">
        <dgm:presLayoutVars>
          <dgm:dir/>
          <dgm:resizeHandles val="exact"/>
        </dgm:presLayoutVars>
      </dgm:prSet>
      <dgm:spPr/>
    </dgm:pt>
    <dgm:pt modelId="{04E95770-8059-410B-A28F-E0D23E7CB400}" type="pres">
      <dgm:prSet presAssocID="{5BA49528-6991-44C4-9CD6-CF5F315B7B06}" presName="compNode" presStyleCnt="0"/>
      <dgm:spPr/>
    </dgm:pt>
    <dgm:pt modelId="{696CD20D-D7C6-48AF-B384-F290AF903721}" type="pres">
      <dgm:prSet presAssocID="{5BA49528-6991-44C4-9CD6-CF5F315B7B06}" presName="bgRect" presStyleLbl="bgShp" presStyleIdx="0" presStyleCnt="4"/>
      <dgm:spPr/>
    </dgm:pt>
    <dgm:pt modelId="{E0D38F0B-2572-4088-850E-93756EB44B78}" type="pres">
      <dgm:prSet presAssocID="{5BA49528-6991-44C4-9CD6-CF5F315B7B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ng"/>
        </a:ext>
      </dgm:extLst>
    </dgm:pt>
    <dgm:pt modelId="{FBB1E81F-6691-44E3-BA9B-155AE46C4FE4}" type="pres">
      <dgm:prSet presAssocID="{5BA49528-6991-44C4-9CD6-CF5F315B7B06}" presName="spaceRect" presStyleCnt="0"/>
      <dgm:spPr/>
    </dgm:pt>
    <dgm:pt modelId="{BEC425B7-6322-4266-A6F1-81F6D23D5AFE}" type="pres">
      <dgm:prSet presAssocID="{5BA49528-6991-44C4-9CD6-CF5F315B7B06}" presName="parTx" presStyleLbl="revTx" presStyleIdx="0" presStyleCnt="4">
        <dgm:presLayoutVars>
          <dgm:chMax val="0"/>
          <dgm:chPref val="0"/>
        </dgm:presLayoutVars>
      </dgm:prSet>
      <dgm:spPr/>
    </dgm:pt>
    <dgm:pt modelId="{3F93991D-9911-491E-AF5A-592ADC5B4911}" type="pres">
      <dgm:prSet presAssocID="{E0ABE468-2247-4F1E-B8E5-AA9055A7C8A5}" presName="sibTrans" presStyleCnt="0"/>
      <dgm:spPr/>
    </dgm:pt>
    <dgm:pt modelId="{5FDE669E-9CF0-4A06-8D27-A74F5264583F}" type="pres">
      <dgm:prSet presAssocID="{DF0ABA8D-9E50-43B7-88BD-548263356D00}" presName="compNode" presStyleCnt="0"/>
      <dgm:spPr/>
    </dgm:pt>
    <dgm:pt modelId="{6FAE1F78-2ADC-4017-9D85-854DCFC376EA}" type="pres">
      <dgm:prSet presAssocID="{DF0ABA8D-9E50-43B7-88BD-548263356D00}" presName="bgRect" presStyleLbl="bgShp" presStyleIdx="1" presStyleCnt="4"/>
      <dgm:spPr/>
    </dgm:pt>
    <dgm:pt modelId="{C237F762-16C7-41D8-B4D3-CD9AE474F389}" type="pres">
      <dgm:prSet presAssocID="{DF0ABA8D-9E50-43B7-88BD-548263356D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509EDE98-00BD-44C6-AC3D-C282525BD949}" type="pres">
      <dgm:prSet presAssocID="{DF0ABA8D-9E50-43B7-88BD-548263356D00}" presName="spaceRect" presStyleCnt="0"/>
      <dgm:spPr/>
    </dgm:pt>
    <dgm:pt modelId="{01D7B845-80B2-4307-9609-4E7FF0C591FE}" type="pres">
      <dgm:prSet presAssocID="{DF0ABA8D-9E50-43B7-88BD-548263356D00}" presName="parTx" presStyleLbl="revTx" presStyleIdx="1" presStyleCnt="4">
        <dgm:presLayoutVars>
          <dgm:chMax val="0"/>
          <dgm:chPref val="0"/>
        </dgm:presLayoutVars>
      </dgm:prSet>
      <dgm:spPr/>
    </dgm:pt>
    <dgm:pt modelId="{209C7089-BB17-4DA9-BC45-032F195849F8}" type="pres">
      <dgm:prSet presAssocID="{B8E74EC5-798C-41F1-9A13-02CC7C3A3B4E}" presName="sibTrans" presStyleCnt="0"/>
      <dgm:spPr/>
    </dgm:pt>
    <dgm:pt modelId="{CD053BB5-8E56-4711-88C1-5552CA1176D8}" type="pres">
      <dgm:prSet presAssocID="{208B89C3-1FD7-48FD-8D57-0BA59B2CC72C}" presName="compNode" presStyleCnt="0"/>
      <dgm:spPr/>
    </dgm:pt>
    <dgm:pt modelId="{5D03D45C-914B-4CD3-BCE9-D10E09F2167C}" type="pres">
      <dgm:prSet presAssocID="{208B89C3-1FD7-48FD-8D57-0BA59B2CC72C}" presName="bgRect" presStyleLbl="bgShp" presStyleIdx="2" presStyleCnt="4"/>
      <dgm:spPr/>
    </dgm:pt>
    <dgm:pt modelId="{ACA514F0-9216-4465-9B35-7938A941ED1B}" type="pres">
      <dgm:prSet presAssocID="{208B89C3-1FD7-48FD-8D57-0BA59B2CC7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CB7D7D60-398A-4E15-9A29-54E89C72D09D}" type="pres">
      <dgm:prSet presAssocID="{208B89C3-1FD7-48FD-8D57-0BA59B2CC72C}" presName="spaceRect" presStyleCnt="0"/>
      <dgm:spPr/>
    </dgm:pt>
    <dgm:pt modelId="{1214F754-0BF0-47C7-8F62-D21E85C2D6A6}" type="pres">
      <dgm:prSet presAssocID="{208B89C3-1FD7-48FD-8D57-0BA59B2CC72C}" presName="parTx" presStyleLbl="revTx" presStyleIdx="2" presStyleCnt="4">
        <dgm:presLayoutVars>
          <dgm:chMax val="0"/>
          <dgm:chPref val="0"/>
        </dgm:presLayoutVars>
      </dgm:prSet>
      <dgm:spPr/>
    </dgm:pt>
    <dgm:pt modelId="{B5DC2676-5396-473F-9AE1-F75BDD7A1B87}" type="pres">
      <dgm:prSet presAssocID="{32284F66-E1E1-4873-9DBD-12CD77886D10}" presName="sibTrans" presStyleCnt="0"/>
      <dgm:spPr/>
    </dgm:pt>
    <dgm:pt modelId="{2A52F8B3-1B42-4CCE-A722-46EE866119DF}" type="pres">
      <dgm:prSet presAssocID="{D6B401B2-C762-432D-9F63-352199F1C80F}" presName="compNode" presStyleCnt="0"/>
      <dgm:spPr/>
    </dgm:pt>
    <dgm:pt modelId="{D14370E2-D2F3-447E-A5C7-08FBA8FDDA08}" type="pres">
      <dgm:prSet presAssocID="{D6B401B2-C762-432D-9F63-352199F1C80F}" presName="bgRect" presStyleLbl="bgShp" presStyleIdx="3" presStyleCnt="4"/>
      <dgm:spPr/>
    </dgm:pt>
    <dgm:pt modelId="{2EE5D7FF-8462-4912-9D39-2CA0E04E74FC}" type="pres">
      <dgm:prSet presAssocID="{D6B401B2-C762-432D-9F63-352199F1C8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llonger"/>
        </a:ext>
      </dgm:extLst>
    </dgm:pt>
    <dgm:pt modelId="{F2B6098A-A973-4DC8-91C4-9F0D6FC78211}" type="pres">
      <dgm:prSet presAssocID="{D6B401B2-C762-432D-9F63-352199F1C80F}" presName="spaceRect" presStyleCnt="0"/>
      <dgm:spPr/>
    </dgm:pt>
    <dgm:pt modelId="{79CB0D48-4406-4124-B4D4-C22EAD337E99}" type="pres">
      <dgm:prSet presAssocID="{D6B401B2-C762-432D-9F63-352199F1C80F}" presName="parTx" presStyleLbl="revTx" presStyleIdx="3" presStyleCnt="4">
        <dgm:presLayoutVars>
          <dgm:chMax val="0"/>
          <dgm:chPref val="0"/>
        </dgm:presLayoutVars>
      </dgm:prSet>
      <dgm:spPr/>
    </dgm:pt>
  </dgm:ptLst>
  <dgm:cxnLst>
    <dgm:cxn modelId="{802CBE21-44A4-40C0-B518-DAD6A2A21386}" srcId="{CF714230-9701-44F5-86AC-E88090ABBE82}" destId="{D6B401B2-C762-432D-9F63-352199F1C80F}" srcOrd="3" destOrd="0" parTransId="{63FF63F4-16E6-42AE-93FE-C74AFCFA69EC}" sibTransId="{4D745D13-81F6-4773-A59C-3BE3C89759B2}"/>
    <dgm:cxn modelId="{12CC5E5C-2659-4FD6-9CA1-98094B181DF1}" srcId="{CF714230-9701-44F5-86AC-E88090ABBE82}" destId="{5BA49528-6991-44C4-9CD6-CF5F315B7B06}" srcOrd="0" destOrd="0" parTransId="{0BCC6625-9E81-4F37-A70F-A62DBB6C7968}" sibTransId="{E0ABE468-2247-4F1E-B8E5-AA9055A7C8A5}"/>
    <dgm:cxn modelId="{1E46A861-F540-4B3F-AB49-8634DDDE985F}" srcId="{CF714230-9701-44F5-86AC-E88090ABBE82}" destId="{208B89C3-1FD7-48FD-8D57-0BA59B2CC72C}" srcOrd="2" destOrd="0" parTransId="{82C0F495-3D19-4C11-99CD-08243474D7E9}" sibTransId="{32284F66-E1E1-4873-9DBD-12CD77886D10}"/>
    <dgm:cxn modelId="{408CB741-7474-421B-9072-3AA173240772}" srcId="{CF714230-9701-44F5-86AC-E88090ABBE82}" destId="{DF0ABA8D-9E50-43B7-88BD-548263356D00}" srcOrd="1" destOrd="0" parTransId="{DDD6A883-6424-46CF-88BF-8EA6DE05E9DB}" sibTransId="{B8E74EC5-798C-41F1-9A13-02CC7C3A3B4E}"/>
    <dgm:cxn modelId="{7668CD68-DF19-41A1-912E-AE3B3AE50344}" type="presOf" srcId="{208B89C3-1FD7-48FD-8D57-0BA59B2CC72C}" destId="{1214F754-0BF0-47C7-8F62-D21E85C2D6A6}" srcOrd="0" destOrd="0" presId="urn:microsoft.com/office/officeart/2018/2/layout/IconVerticalSolidList"/>
    <dgm:cxn modelId="{C4D419C6-9E3B-4E4E-B8B7-BA7974B2E1ED}" type="presOf" srcId="{5BA49528-6991-44C4-9CD6-CF5F315B7B06}" destId="{BEC425B7-6322-4266-A6F1-81F6D23D5AFE}" srcOrd="0" destOrd="0" presId="urn:microsoft.com/office/officeart/2018/2/layout/IconVerticalSolidList"/>
    <dgm:cxn modelId="{754C7FC7-6E0A-4F77-8787-29D008BD6673}" type="presOf" srcId="{DF0ABA8D-9E50-43B7-88BD-548263356D00}" destId="{01D7B845-80B2-4307-9609-4E7FF0C591FE}" srcOrd="0" destOrd="0" presId="urn:microsoft.com/office/officeart/2018/2/layout/IconVerticalSolidList"/>
    <dgm:cxn modelId="{E775DECF-1709-446B-AA85-7E7562675A10}" type="presOf" srcId="{D6B401B2-C762-432D-9F63-352199F1C80F}" destId="{79CB0D48-4406-4124-B4D4-C22EAD337E99}" srcOrd="0" destOrd="0" presId="urn:microsoft.com/office/officeart/2018/2/layout/IconVerticalSolidList"/>
    <dgm:cxn modelId="{FA6BE9E3-CB2B-4255-9EAF-640254C35712}" type="presOf" srcId="{CF714230-9701-44F5-86AC-E88090ABBE82}" destId="{0EE174F9-7437-442E-9D47-FD69D77EC8E9}" srcOrd="0" destOrd="0" presId="urn:microsoft.com/office/officeart/2018/2/layout/IconVerticalSolidList"/>
    <dgm:cxn modelId="{158E90BE-4113-41E0-A4D2-FD2F16AA953C}" type="presParOf" srcId="{0EE174F9-7437-442E-9D47-FD69D77EC8E9}" destId="{04E95770-8059-410B-A28F-E0D23E7CB400}" srcOrd="0" destOrd="0" presId="urn:microsoft.com/office/officeart/2018/2/layout/IconVerticalSolidList"/>
    <dgm:cxn modelId="{60654E27-9FEA-4F07-8814-FE1B11021F01}" type="presParOf" srcId="{04E95770-8059-410B-A28F-E0D23E7CB400}" destId="{696CD20D-D7C6-48AF-B384-F290AF903721}" srcOrd="0" destOrd="0" presId="urn:microsoft.com/office/officeart/2018/2/layout/IconVerticalSolidList"/>
    <dgm:cxn modelId="{6444557C-9AED-4FC7-8A77-6B4CB21903AA}" type="presParOf" srcId="{04E95770-8059-410B-A28F-E0D23E7CB400}" destId="{E0D38F0B-2572-4088-850E-93756EB44B78}" srcOrd="1" destOrd="0" presId="urn:microsoft.com/office/officeart/2018/2/layout/IconVerticalSolidList"/>
    <dgm:cxn modelId="{2A9325ED-8A15-49C0-8B97-69DB09EAEFD3}" type="presParOf" srcId="{04E95770-8059-410B-A28F-E0D23E7CB400}" destId="{FBB1E81F-6691-44E3-BA9B-155AE46C4FE4}" srcOrd="2" destOrd="0" presId="urn:microsoft.com/office/officeart/2018/2/layout/IconVerticalSolidList"/>
    <dgm:cxn modelId="{08A5E772-0B9C-4520-B5EE-87E86072D8EB}" type="presParOf" srcId="{04E95770-8059-410B-A28F-E0D23E7CB400}" destId="{BEC425B7-6322-4266-A6F1-81F6D23D5AFE}" srcOrd="3" destOrd="0" presId="urn:microsoft.com/office/officeart/2018/2/layout/IconVerticalSolidList"/>
    <dgm:cxn modelId="{3782E2FB-D3A1-4077-BD79-41CB33448A74}" type="presParOf" srcId="{0EE174F9-7437-442E-9D47-FD69D77EC8E9}" destId="{3F93991D-9911-491E-AF5A-592ADC5B4911}" srcOrd="1" destOrd="0" presId="urn:microsoft.com/office/officeart/2018/2/layout/IconVerticalSolidList"/>
    <dgm:cxn modelId="{8FEA75BD-8B9B-4485-89CC-0259E1908875}" type="presParOf" srcId="{0EE174F9-7437-442E-9D47-FD69D77EC8E9}" destId="{5FDE669E-9CF0-4A06-8D27-A74F5264583F}" srcOrd="2" destOrd="0" presId="urn:microsoft.com/office/officeart/2018/2/layout/IconVerticalSolidList"/>
    <dgm:cxn modelId="{8211EAD5-3BC3-4583-9EEA-CAD205950CA3}" type="presParOf" srcId="{5FDE669E-9CF0-4A06-8D27-A74F5264583F}" destId="{6FAE1F78-2ADC-4017-9D85-854DCFC376EA}" srcOrd="0" destOrd="0" presId="urn:microsoft.com/office/officeart/2018/2/layout/IconVerticalSolidList"/>
    <dgm:cxn modelId="{3D7FD761-B834-409F-9299-8F22BDB2DABC}" type="presParOf" srcId="{5FDE669E-9CF0-4A06-8D27-A74F5264583F}" destId="{C237F762-16C7-41D8-B4D3-CD9AE474F389}" srcOrd="1" destOrd="0" presId="urn:microsoft.com/office/officeart/2018/2/layout/IconVerticalSolidList"/>
    <dgm:cxn modelId="{0CDB3712-2AA2-4347-848B-75FAFC282694}" type="presParOf" srcId="{5FDE669E-9CF0-4A06-8D27-A74F5264583F}" destId="{509EDE98-00BD-44C6-AC3D-C282525BD949}" srcOrd="2" destOrd="0" presId="urn:microsoft.com/office/officeart/2018/2/layout/IconVerticalSolidList"/>
    <dgm:cxn modelId="{509DECB2-98D9-4134-A12F-D069B4C2BC9A}" type="presParOf" srcId="{5FDE669E-9CF0-4A06-8D27-A74F5264583F}" destId="{01D7B845-80B2-4307-9609-4E7FF0C591FE}" srcOrd="3" destOrd="0" presId="urn:microsoft.com/office/officeart/2018/2/layout/IconVerticalSolidList"/>
    <dgm:cxn modelId="{2DE4FF70-69BD-4266-B069-F437C1FC4471}" type="presParOf" srcId="{0EE174F9-7437-442E-9D47-FD69D77EC8E9}" destId="{209C7089-BB17-4DA9-BC45-032F195849F8}" srcOrd="3" destOrd="0" presId="urn:microsoft.com/office/officeart/2018/2/layout/IconVerticalSolidList"/>
    <dgm:cxn modelId="{C004A346-B886-4B3F-B6F7-AC2075766AE3}" type="presParOf" srcId="{0EE174F9-7437-442E-9D47-FD69D77EC8E9}" destId="{CD053BB5-8E56-4711-88C1-5552CA1176D8}" srcOrd="4" destOrd="0" presId="urn:microsoft.com/office/officeart/2018/2/layout/IconVerticalSolidList"/>
    <dgm:cxn modelId="{470134F0-6E99-4058-A32B-55DC58779AE7}" type="presParOf" srcId="{CD053BB5-8E56-4711-88C1-5552CA1176D8}" destId="{5D03D45C-914B-4CD3-BCE9-D10E09F2167C}" srcOrd="0" destOrd="0" presId="urn:microsoft.com/office/officeart/2018/2/layout/IconVerticalSolidList"/>
    <dgm:cxn modelId="{36E2EEC4-8ECA-4F56-817B-3E1FAB0B1B84}" type="presParOf" srcId="{CD053BB5-8E56-4711-88C1-5552CA1176D8}" destId="{ACA514F0-9216-4465-9B35-7938A941ED1B}" srcOrd="1" destOrd="0" presId="urn:microsoft.com/office/officeart/2018/2/layout/IconVerticalSolidList"/>
    <dgm:cxn modelId="{D3928E07-D451-40DC-9D33-E063BC5C58F0}" type="presParOf" srcId="{CD053BB5-8E56-4711-88C1-5552CA1176D8}" destId="{CB7D7D60-398A-4E15-9A29-54E89C72D09D}" srcOrd="2" destOrd="0" presId="urn:microsoft.com/office/officeart/2018/2/layout/IconVerticalSolidList"/>
    <dgm:cxn modelId="{FA7C6077-71AE-4ACA-BFAE-8ED7CA125B88}" type="presParOf" srcId="{CD053BB5-8E56-4711-88C1-5552CA1176D8}" destId="{1214F754-0BF0-47C7-8F62-D21E85C2D6A6}" srcOrd="3" destOrd="0" presId="urn:microsoft.com/office/officeart/2018/2/layout/IconVerticalSolidList"/>
    <dgm:cxn modelId="{EC4CAB3D-58B2-4B32-ACFB-2DBFE41C0341}" type="presParOf" srcId="{0EE174F9-7437-442E-9D47-FD69D77EC8E9}" destId="{B5DC2676-5396-473F-9AE1-F75BDD7A1B87}" srcOrd="5" destOrd="0" presId="urn:microsoft.com/office/officeart/2018/2/layout/IconVerticalSolidList"/>
    <dgm:cxn modelId="{C7D1A316-6AA2-42C0-B189-D9737AC71E89}" type="presParOf" srcId="{0EE174F9-7437-442E-9D47-FD69D77EC8E9}" destId="{2A52F8B3-1B42-4CCE-A722-46EE866119DF}" srcOrd="6" destOrd="0" presId="urn:microsoft.com/office/officeart/2018/2/layout/IconVerticalSolidList"/>
    <dgm:cxn modelId="{91C92350-39FC-4619-A88E-02B89DC2BF21}" type="presParOf" srcId="{2A52F8B3-1B42-4CCE-A722-46EE866119DF}" destId="{D14370E2-D2F3-447E-A5C7-08FBA8FDDA08}" srcOrd="0" destOrd="0" presId="urn:microsoft.com/office/officeart/2018/2/layout/IconVerticalSolidList"/>
    <dgm:cxn modelId="{46DE5D88-1578-4044-B723-030227C6B972}" type="presParOf" srcId="{2A52F8B3-1B42-4CCE-A722-46EE866119DF}" destId="{2EE5D7FF-8462-4912-9D39-2CA0E04E74FC}" srcOrd="1" destOrd="0" presId="urn:microsoft.com/office/officeart/2018/2/layout/IconVerticalSolidList"/>
    <dgm:cxn modelId="{9D77D614-5600-4F24-98A2-35E78CE2143B}" type="presParOf" srcId="{2A52F8B3-1B42-4CCE-A722-46EE866119DF}" destId="{F2B6098A-A973-4DC8-91C4-9F0D6FC78211}" srcOrd="2" destOrd="0" presId="urn:microsoft.com/office/officeart/2018/2/layout/IconVerticalSolidList"/>
    <dgm:cxn modelId="{2EA9A88A-B0AC-4972-A0E6-47ACAD5D41D5}" type="presParOf" srcId="{2A52F8B3-1B42-4CCE-A722-46EE866119DF}" destId="{79CB0D48-4406-4124-B4D4-C22EAD337E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80E9F-7DBE-4183-939F-CC102586C367}"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63DAC716-EE92-43EB-A3B3-5E272480A67F}">
      <dgm:prSet/>
      <dgm:spPr/>
      <dgm:t>
        <a:bodyPr/>
        <a:lstStyle/>
        <a:p>
          <a:r>
            <a:rPr lang="nb-NO" dirty="0"/>
            <a:t>Åpen skole er i uke 44. Viktig at dere følger opp og går sammen med eleven på åpen skole. </a:t>
          </a:r>
          <a:endParaRPr lang="en-US" dirty="0"/>
        </a:p>
      </dgm:t>
    </dgm:pt>
    <dgm:pt modelId="{D2E80CA9-7D8E-4730-8910-3BBC3FF2514C}" type="parTrans" cxnId="{64C60615-8A38-4A02-99F4-7C6644B83E90}">
      <dgm:prSet/>
      <dgm:spPr/>
      <dgm:t>
        <a:bodyPr/>
        <a:lstStyle/>
        <a:p>
          <a:endParaRPr lang="en-US"/>
        </a:p>
      </dgm:t>
    </dgm:pt>
    <dgm:pt modelId="{E9DC1CB7-3EB9-491B-BAF4-E96F7A770330}" type="sibTrans" cxnId="{64C60615-8A38-4A02-99F4-7C6644B83E90}">
      <dgm:prSet/>
      <dgm:spPr/>
      <dgm:t>
        <a:bodyPr/>
        <a:lstStyle/>
        <a:p>
          <a:endParaRPr lang="en-US"/>
        </a:p>
      </dgm:t>
    </dgm:pt>
    <dgm:pt modelId="{406E5275-A8CF-4B4C-8B12-81C71646B860}">
      <dgm:prSet/>
      <dgm:spPr/>
      <dgm:t>
        <a:bodyPr/>
        <a:lstStyle/>
        <a:p>
          <a:r>
            <a:rPr lang="nb-NO" dirty="0"/>
            <a:t>Det blir hospitering i </a:t>
          </a:r>
          <a:r>
            <a:rPr lang="nb-NO" dirty="0" err="1"/>
            <a:t>vgs</a:t>
          </a:r>
          <a:r>
            <a:rPr lang="nb-NO" dirty="0"/>
            <a:t> uke 49</a:t>
          </a:r>
          <a:endParaRPr lang="en-US" dirty="0"/>
        </a:p>
      </dgm:t>
    </dgm:pt>
    <dgm:pt modelId="{39485338-EDCB-4D4A-BE59-79A510F9B617}" type="parTrans" cxnId="{64596BA3-F11B-477B-ABCD-E26AEA848761}">
      <dgm:prSet/>
      <dgm:spPr/>
      <dgm:t>
        <a:bodyPr/>
        <a:lstStyle/>
        <a:p>
          <a:endParaRPr lang="en-US"/>
        </a:p>
      </dgm:t>
    </dgm:pt>
    <dgm:pt modelId="{E0DC752B-D0D2-40A0-9E7A-43E4DCCA24FE}" type="sibTrans" cxnId="{64596BA3-F11B-477B-ABCD-E26AEA848761}">
      <dgm:prSet/>
      <dgm:spPr/>
      <dgm:t>
        <a:bodyPr/>
        <a:lstStyle/>
        <a:p>
          <a:endParaRPr lang="en-US"/>
        </a:p>
      </dgm:t>
    </dgm:pt>
    <dgm:pt modelId="{D8339DE1-4277-41BD-B898-5BE50B47988A}">
      <dgm:prSet/>
      <dgm:spPr/>
      <dgm:t>
        <a:bodyPr/>
        <a:lstStyle/>
        <a:p>
          <a:r>
            <a:rPr lang="nb-NO" dirty="0"/>
            <a:t>Arbeidsuke i uke 4</a:t>
          </a:r>
          <a:endParaRPr lang="en-US" dirty="0"/>
        </a:p>
      </dgm:t>
    </dgm:pt>
    <dgm:pt modelId="{B1368378-9C43-44D1-8DBD-708D5DC909F6}" type="parTrans" cxnId="{2D49AFBB-46ED-4CFD-88C8-A6293F9E927C}">
      <dgm:prSet/>
      <dgm:spPr/>
      <dgm:t>
        <a:bodyPr/>
        <a:lstStyle/>
        <a:p>
          <a:endParaRPr lang="en-US"/>
        </a:p>
      </dgm:t>
    </dgm:pt>
    <dgm:pt modelId="{66D2DE2B-A434-478C-B314-D62D0B202D55}" type="sibTrans" cxnId="{2D49AFBB-46ED-4CFD-88C8-A6293F9E927C}">
      <dgm:prSet/>
      <dgm:spPr/>
      <dgm:t>
        <a:bodyPr/>
        <a:lstStyle/>
        <a:p>
          <a:endParaRPr lang="en-US"/>
        </a:p>
      </dgm:t>
    </dgm:pt>
    <dgm:pt modelId="{0F7A26D5-412B-47E8-92DA-9EE5C2B18BE1}">
      <dgm:prSet/>
      <dgm:spPr/>
      <dgm:t>
        <a:bodyPr/>
        <a:lstStyle/>
        <a:p>
          <a:r>
            <a:rPr lang="nb-NO" dirty="0"/>
            <a:t>FRIST FOR SØKNAD 1 MARS. </a:t>
          </a:r>
          <a:endParaRPr lang="en-US" dirty="0"/>
        </a:p>
      </dgm:t>
    </dgm:pt>
    <dgm:pt modelId="{84388ADA-906A-4FFE-927F-A87BC1C2C88D}" type="parTrans" cxnId="{CA9D6F16-E423-4B1F-912C-D2F7FF567BD7}">
      <dgm:prSet/>
      <dgm:spPr/>
      <dgm:t>
        <a:bodyPr/>
        <a:lstStyle/>
        <a:p>
          <a:endParaRPr lang="en-US"/>
        </a:p>
      </dgm:t>
    </dgm:pt>
    <dgm:pt modelId="{2BB3FA7D-2B70-4707-ADDB-82CCA35FEA78}" type="sibTrans" cxnId="{CA9D6F16-E423-4B1F-912C-D2F7FF567BD7}">
      <dgm:prSet/>
      <dgm:spPr/>
      <dgm:t>
        <a:bodyPr/>
        <a:lstStyle/>
        <a:p>
          <a:endParaRPr lang="en-US"/>
        </a:p>
      </dgm:t>
    </dgm:pt>
    <dgm:pt modelId="{96C2E2EC-2995-45BC-B71F-5FAF2F959CFB}">
      <dgm:prSet/>
      <dgm:spPr/>
      <dgm:t>
        <a:bodyPr/>
        <a:lstStyle/>
        <a:p>
          <a:r>
            <a:rPr lang="nb-NO" dirty="0"/>
            <a:t>RÅDGIVER HJELPER MED INNSØKING PÅ SKOLEN, MEN HUSK PÅ AT DET ER DERES ANSVAR </a:t>
          </a:r>
          <a:endParaRPr lang="en-US" dirty="0"/>
        </a:p>
      </dgm:t>
    </dgm:pt>
    <dgm:pt modelId="{651675BB-2F5D-45E4-AC7E-49970D74DFCE}" type="parTrans" cxnId="{5E7678EE-62A8-4766-92B0-79C01DA519B5}">
      <dgm:prSet/>
      <dgm:spPr/>
      <dgm:t>
        <a:bodyPr/>
        <a:lstStyle/>
        <a:p>
          <a:endParaRPr lang="en-US"/>
        </a:p>
      </dgm:t>
    </dgm:pt>
    <dgm:pt modelId="{2DD4E3D2-2A28-44BD-87D6-C6F3CB2C558C}" type="sibTrans" cxnId="{5E7678EE-62A8-4766-92B0-79C01DA519B5}">
      <dgm:prSet/>
      <dgm:spPr/>
      <dgm:t>
        <a:bodyPr/>
        <a:lstStyle/>
        <a:p>
          <a:endParaRPr lang="en-US"/>
        </a:p>
      </dgm:t>
    </dgm:pt>
    <dgm:pt modelId="{046E44E8-D7DB-4B66-AD2F-892930C8AED0}">
      <dgm:prSet/>
      <dgm:spPr/>
      <dgm:t>
        <a:bodyPr/>
        <a:lstStyle/>
        <a:p>
          <a:r>
            <a:rPr lang="en-US" dirty="0" err="1"/>
            <a:t>Jobbskyggedag</a:t>
          </a:r>
          <a:r>
            <a:rPr lang="en-US" dirty="0"/>
            <a:t> </a:t>
          </a:r>
          <a:r>
            <a:rPr lang="en-US" dirty="0" err="1"/>
            <a:t>torsdag</a:t>
          </a:r>
          <a:r>
            <a:rPr lang="en-US" dirty="0"/>
            <a:t> 6. </a:t>
          </a:r>
          <a:r>
            <a:rPr lang="en-US" dirty="0" err="1"/>
            <a:t>november</a:t>
          </a:r>
          <a:endParaRPr lang="en-US" dirty="0"/>
        </a:p>
      </dgm:t>
    </dgm:pt>
    <dgm:pt modelId="{9335976F-557D-492F-97DC-315EF4F740AF}" type="parTrans" cxnId="{09219EE9-8552-4BDB-BF49-1AF34D0A10D4}">
      <dgm:prSet/>
      <dgm:spPr/>
      <dgm:t>
        <a:bodyPr/>
        <a:lstStyle/>
        <a:p>
          <a:endParaRPr lang="no-NO"/>
        </a:p>
      </dgm:t>
    </dgm:pt>
    <dgm:pt modelId="{CCC536A8-7F90-4469-9759-43F342EAB3C3}" type="sibTrans" cxnId="{09219EE9-8552-4BDB-BF49-1AF34D0A10D4}">
      <dgm:prSet/>
      <dgm:spPr/>
      <dgm:t>
        <a:bodyPr/>
        <a:lstStyle/>
        <a:p>
          <a:endParaRPr lang="no-NO"/>
        </a:p>
      </dgm:t>
    </dgm:pt>
    <dgm:pt modelId="{FDC8DC00-8290-471C-8FB1-3980FF1437DB}" type="pres">
      <dgm:prSet presAssocID="{0CF80E9F-7DBE-4183-939F-CC102586C367}" presName="diagram" presStyleCnt="0">
        <dgm:presLayoutVars>
          <dgm:dir/>
          <dgm:resizeHandles val="exact"/>
        </dgm:presLayoutVars>
      </dgm:prSet>
      <dgm:spPr/>
    </dgm:pt>
    <dgm:pt modelId="{6E01E237-5512-45C6-8B4C-91B51BA0459E}" type="pres">
      <dgm:prSet presAssocID="{63DAC716-EE92-43EB-A3B3-5E272480A67F}" presName="node" presStyleLbl="node1" presStyleIdx="0" presStyleCnt="6" custLinFactNeighborX="-12101" custLinFactNeighborY="811">
        <dgm:presLayoutVars>
          <dgm:bulletEnabled val="1"/>
        </dgm:presLayoutVars>
      </dgm:prSet>
      <dgm:spPr/>
    </dgm:pt>
    <dgm:pt modelId="{A4469229-1ECF-4B03-9A73-6CD8D1F46988}" type="pres">
      <dgm:prSet presAssocID="{E9DC1CB7-3EB9-491B-BAF4-E96F7A770330}" presName="sibTrans" presStyleCnt="0"/>
      <dgm:spPr/>
    </dgm:pt>
    <dgm:pt modelId="{72696BA7-9349-4355-B441-9C2072E64115}" type="pres">
      <dgm:prSet presAssocID="{406E5275-A8CF-4B4C-8B12-81C71646B860}" presName="node" presStyleLbl="node1" presStyleIdx="1" presStyleCnt="6" custLinFactX="10000" custLinFactNeighborX="100000" custLinFactNeighborY="-224">
        <dgm:presLayoutVars>
          <dgm:bulletEnabled val="1"/>
        </dgm:presLayoutVars>
      </dgm:prSet>
      <dgm:spPr/>
    </dgm:pt>
    <dgm:pt modelId="{9C2FD2DF-8080-4F3C-BCD0-B0D7FA137667}" type="pres">
      <dgm:prSet presAssocID="{E0DC752B-D0D2-40A0-9E7A-43E4DCCA24FE}" presName="sibTrans" presStyleCnt="0"/>
      <dgm:spPr/>
    </dgm:pt>
    <dgm:pt modelId="{1F256DD0-DC82-46DF-89F2-7BB84F987041}" type="pres">
      <dgm:prSet presAssocID="{D8339DE1-4277-41BD-B898-5BE50B47988A}" presName="node" presStyleLbl="node1" presStyleIdx="2" presStyleCnt="6" custLinFactX="-100000" custLinFactY="43359" custLinFactNeighborX="-124103" custLinFactNeighborY="100000">
        <dgm:presLayoutVars>
          <dgm:bulletEnabled val="1"/>
        </dgm:presLayoutVars>
      </dgm:prSet>
      <dgm:spPr/>
    </dgm:pt>
    <dgm:pt modelId="{D0E5C59E-CEF9-4B67-AD01-39A8EE8E1D9F}" type="pres">
      <dgm:prSet presAssocID="{66D2DE2B-A434-478C-B314-D62D0B202D55}" presName="sibTrans" presStyleCnt="0"/>
      <dgm:spPr/>
    </dgm:pt>
    <dgm:pt modelId="{FC05D3A3-5899-48E2-AF3D-7517B27F1062}" type="pres">
      <dgm:prSet presAssocID="{0F7A26D5-412B-47E8-92DA-9EE5C2B18BE1}" presName="node" presStyleLbl="node1" presStyleIdx="3" presStyleCnt="6" custScaleX="96678" custScaleY="94233" custLinFactX="100000" custLinFactNeighborX="120068" custLinFactNeighborY="29043">
        <dgm:presLayoutVars>
          <dgm:bulletEnabled val="1"/>
        </dgm:presLayoutVars>
      </dgm:prSet>
      <dgm:spPr/>
    </dgm:pt>
    <dgm:pt modelId="{078E2FDE-C2F5-451B-BB3A-8F75DE9E439C}" type="pres">
      <dgm:prSet presAssocID="{2BB3FA7D-2B70-4707-ADDB-82CCA35FEA78}" presName="sibTrans" presStyleCnt="0"/>
      <dgm:spPr/>
    </dgm:pt>
    <dgm:pt modelId="{921E706A-E2E4-4E3A-AAB7-37C9EA7B92BF}" type="pres">
      <dgm:prSet presAssocID="{96C2E2EC-2995-45BC-B71F-5FAF2F959CFB}" presName="node" presStyleLbl="node1" presStyleIdx="4" presStyleCnt="6" custLinFactNeighborX="1661" custLinFactNeighborY="22481">
        <dgm:presLayoutVars>
          <dgm:bulletEnabled val="1"/>
        </dgm:presLayoutVars>
      </dgm:prSet>
      <dgm:spPr/>
    </dgm:pt>
    <dgm:pt modelId="{06AD8A81-5DE1-460D-8E3D-7C1479426762}" type="pres">
      <dgm:prSet presAssocID="{2DD4E3D2-2A28-44BD-87D6-C6F3CB2C558C}" presName="sibTrans" presStyleCnt="0"/>
      <dgm:spPr/>
    </dgm:pt>
    <dgm:pt modelId="{CDF250B3-A3D7-439C-8C7D-E42AB63E0424}" type="pres">
      <dgm:prSet presAssocID="{046E44E8-D7DB-4B66-AD2F-892930C8AED0}" presName="node" presStyleLbl="node1" presStyleIdx="5" presStyleCnt="6" custLinFactX="-8339" custLinFactY="-16891" custLinFactNeighborX="-100000" custLinFactNeighborY="-100000">
        <dgm:presLayoutVars>
          <dgm:bulletEnabled val="1"/>
        </dgm:presLayoutVars>
      </dgm:prSet>
      <dgm:spPr/>
    </dgm:pt>
  </dgm:ptLst>
  <dgm:cxnLst>
    <dgm:cxn modelId="{64C60615-8A38-4A02-99F4-7C6644B83E90}" srcId="{0CF80E9F-7DBE-4183-939F-CC102586C367}" destId="{63DAC716-EE92-43EB-A3B3-5E272480A67F}" srcOrd="0" destOrd="0" parTransId="{D2E80CA9-7D8E-4730-8910-3BBC3FF2514C}" sibTransId="{E9DC1CB7-3EB9-491B-BAF4-E96F7A770330}"/>
    <dgm:cxn modelId="{CA9D6F16-E423-4B1F-912C-D2F7FF567BD7}" srcId="{0CF80E9F-7DBE-4183-939F-CC102586C367}" destId="{0F7A26D5-412B-47E8-92DA-9EE5C2B18BE1}" srcOrd="3" destOrd="0" parTransId="{84388ADA-906A-4FFE-927F-A87BC1C2C88D}" sibTransId="{2BB3FA7D-2B70-4707-ADDB-82CCA35FEA78}"/>
    <dgm:cxn modelId="{55EFB51F-FF3C-4171-8240-EEFF3AB06114}" type="presOf" srcId="{96C2E2EC-2995-45BC-B71F-5FAF2F959CFB}" destId="{921E706A-E2E4-4E3A-AAB7-37C9EA7B92BF}" srcOrd="0" destOrd="0" presId="urn:microsoft.com/office/officeart/2005/8/layout/default"/>
    <dgm:cxn modelId="{B54C8548-8F4A-4752-8CE8-1F240430428E}" type="presOf" srcId="{D8339DE1-4277-41BD-B898-5BE50B47988A}" destId="{1F256DD0-DC82-46DF-89F2-7BB84F987041}" srcOrd="0" destOrd="0" presId="urn:microsoft.com/office/officeart/2005/8/layout/default"/>
    <dgm:cxn modelId="{B739F64C-7922-4891-8F8F-12FB67575A15}" type="presOf" srcId="{0CF80E9F-7DBE-4183-939F-CC102586C367}" destId="{FDC8DC00-8290-471C-8FB1-3980FF1437DB}" srcOrd="0" destOrd="0" presId="urn:microsoft.com/office/officeart/2005/8/layout/default"/>
    <dgm:cxn modelId="{E592A077-9C8B-4388-B77D-3885B714096E}" type="presOf" srcId="{0F7A26D5-412B-47E8-92DA-9EE5C2B18BE1}" destId="{FC05D3A3-5899-48E2-AF3D-7517B27F1062}" srcOrd="0" destOrd="0" presId="urn:microsoft.com/office/officeart/2005/8/layout/default"/>
    <dgm:cxn modelId="{D10E5F5A-98D1-46F5-9E42-FC9B1501ABBB}" type="presOf" srcId="{406E5275-A8CF-4B4C-8B12-81C71646B860}" destId="{72696BA7-9349-4355-B441-9C2072E64115}" srcOrd="0" destOrd="0" presId="urn:microsoft.com/office/officeart/2005/8/layout/default"/>
    <dgm:cxn modelId="{64596BA3-F11B-477B-ABCD-E26AEA848761}" srcId="{0CF80E9F-7DBE-4183-939F-CC102586C367}" destId="{406E5275-A8CF-4B4C-8B12-81C71646B860}" srcOrd="1" destOrd="0" parTransId="{39485338-EDCB-4D4A-BE59-79A510F9B617}" sibTransId="{E0DC752B-D0D2-40A0-9E7A-43E4DCCA24FE}"/>
    <dgm:cxn modelId="{41A767AA-B615-474B-9967-C48FB3951E76}" type="presOf" srcId="{046E44E8-D7DB-4B66-AD2F-892930C8AED0}" destId="{CDF250B3-A3D7-439C-8C7D-E42AB63E0424}" srcOrd="0" destOrd="0" presId="urn:microsoft.com/office/officeart/2005/8/layout/default"/>
    <dgm:cxn modelId="{2D49AFBB-46ED-4CFD-88C8-A6293F9E927C}" srcId="{0CF80E9F-7DBE-4183-939F-CC102586C367}" destId="{D8339DE1-4277-41BD-B898-5BE50B47988A}" srcOrd="2" destOrd="0" parTransId="{B1368378-9C43-44D1-8DBD-708D5DC909F6}" sibTransId="{66D2DE2B-A434-478C-B314-D62D0B202D55}"/>
    <dgm:cxn modelId="{09219EE9-8552-4BDB-BF49-1AF34D0A10D4}" srcId="{0CF80E9F-7DBE-4183-939F-CC102586C367}" destId="{046E44E8-D7DB-4B66-AD2F-892930C8AED0}" srcOrd="5" destOrd="0" parTransId="{9335976F-557D-492F-97DC-315EF4F740AF}" sibTransId="{CCC536A8-7F90-4469-9759-43F342EAB3C3}"/>
    <dgm:cxn modelId="{5E7678EE-62A8-4766-92B0-79C01DA519B5}" srcId="{0CF80E9F-7DBE-4183-939F-CC102586C367}" destId="{96C2E2EC-2995-45BC-B71F-5FAF2F959CFB}" srcOrd="4" destOrd="0" parTransId="{651675BB-2F5D-45E4-AC7E-49970D74DFCE}" sibTransId="{2DD4E3D2-2A28-44BD-87D6-C6F3CB2C558C}"/>
    <dgm:cxn modelId="{55706EF4-1790-4A0E-B4C4-6E786D0FF683}" type="presOf" srcId="{63DAC716-EE92-43EB-A3B3-5E272480A67F}" destId="{6E01E237-5512-45C6-8B4C-91B51BA0459E}" srcOrd="0" destOrd="0" presId="urn:microsoft.com/office/officeart/2005/8/layout/default"/>
    <dgm:cxn modelId="{72E1E52A-96C0-4E05-9772-F5BAB5C05851}" type="presParOf" srcId="{FDC8DC00-8290-471C-8FB1-3980FF1437DB}" destId="{6E01E237-5512-45C6-8B4C-91B51BA0459E}" srcOrd="0" destOrd="0" presId="urn:microsoft.com/office/officeart/2005/8/layout/default"/>
    <dgm:cxn modelId="{ACFD8975-875C-439C-8AD0-208A324D0B23}" type="presParOf" srcId="{FDC8DC00-8290-471C-8FB1-3980FF1437DB}" destId="{A4469229-1ECF-4B03-9A73-6CD8D1F46988}" srcOrd="1" destOrd="0" presId="urn:microsoft.com/office/officeart/2005/8/layout/default"/>
    <dgm:cxn modelId="{592CFF4F-C9FC-44FA-B6D2-0D6F1963DFA4}" type="presParOf" srcId="{FDC8DC00-8290-471C-8FB1-3980FF1437DB}" destId="{72696BA7-9349-4355-B441-9C2072E64115}" srcOrd="2" destOrd="0" presId="urn:microsoft.com/office/officeart/2005/8/layout/default"/>
    <dgm:cxn modelId="{6D6707E4-0860-42B9-B251-C759EFD1E085}" type="presParOf" srcId="{FDC8DC00-8290-471C-8FB1-3980FF1437DB}" destId="{9C2FD2DF-8080-4F3C-BCD0-B0D7FA137667}" srcOrd="3" destOrd="0" presId="urn:microsoft.com/office/officeart/2005/8/layout/default"/>
    <dgm:cxn modelId="{96F314EB-656E-41E8-B348-56D49207BE55}" type="presParOf" srcId="{FDC8DC00-8290-471C-8FB1-3980FF1437DB}" destId="{1F256DD0-DC82-46DF-89F2-7BB84F987041}" srcOrd="4" destOrd="0" presId="urn:microsoft.com/office/officeart/2005/8/layout/default"/>
    <dgm:cxn modelId="{B47E194F-E38E-41D5-A598-AAEE8EA417D8}" type="presParOf" srcId="{FDC8DC00-8290-471C-8FB1-3980FF1437DB}" destId="{D0E5C59E-CEF9-4B67-AD01-39A8EE8E1D9F}" srcOrd="5" destOrd="0" presId="urn:microsoft.com/office/officeart/2005/8/layout/default"/>
    <dgm:cxn modelId="{37389A60-D748-4061-BAED-103822B89C7A}" type="presParOf" srcId="{FDC8DC00-8290-471C-8FB1-3980FF1437DB}" destId="{FC05D3A3-5899-48E2-AF3D-7517B27F1062}" srcOrd="6" destOrd="0" presId="urn:microsoft.com/office/officeart/2005/8/layout/default"/>
    <dgm:cxn modelId="{44104E3E-B767-4251-87DF-08883AF3DDC8}" type="presParOf" srcId="{FDC8DC00-8290-471C-8FB1-3980FF1437DB}" destId="{078E2FDE-C2F5-451B-BB3A-8F75DE9E439C}" srcOrd="7" destOrd="0" presId="urn:microsoft.com/office/officeart/2005/8/layout/default"/>
    <dgm:cxn modelId="{03332E72-D684-41FB-A2EF-6144E1F4BEB6}" type="presParOf" srcId="{FDC8DC00-8290-471C-8FB1-3980FF1437DB}" destId="{921E706A-E2E4-4E3A-AAB7-37C9EA7B92BF}" srcOrd="8" destOrd="0" presId="urn:microsoft.com/office/officeart/2005/8/layout/default"/>
    <dgm:cxn modelId="{44D2901F-224F-42C3-B4A7-DAB70992B62C}" type="presParOf" srcId="{FDC8DC00-8290-471C-8FB1-3980FF1437DB}" destId="{06AD8A81-5DE1-460D-8E3D-7C1479426762}" srcOrd="9" destOrd="0" presId="urn:microsoft.com/office/officeart/2005/8/layout/default"/>
    <dgm:cxn modelId="{1965ECB8-6CB1-4D50-80E0-F7F5B9BB6C5A}" type="presParOf" srcId="{FDC8DC00-8290-471C-8FB1-3980FF1437DB}" destId="{CDF250B3-A3D7-439C-8C7D-E42AB63E04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CD20D-D7C6-48AF-B384-F290AF903721}">
      <dsp:nvSpPr>
        <dsp:cNvPr id="0" name=""/>
        <dsp:cNvSpPr/>
      </dsp:nvSpPr>
      <dsp:spPr>
        <a:xfrm>
          <a:off x="0" y="2401"/>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38F0B-2572-4088-850E-93756EB44B78}">
      <dsp:nvSpPr>
        <dsp:cNvPr id="0" name=""/>
        <dsp:cNvSpPr/>
      </dsp:nvSpPr>
      <dsp:spPr>
        <a:xfrm>
          <a:off x="368211" y="276278"/>
          <a:ext cx="669475" cy="669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C425B7-6322-4266-A6F1-81F6D23D5AFE}">
      <dsp:nvSpPr>
        <dsp:cNvPr id="0" name=""/>
        <dsp:cNvSpPr/>
      </dsp:nvSpPr>
      <dsp:spPr>
        <a:xfrm>
          <a:off x="1405898" y="2401"/>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89000">
            <a:lnSpc>
              <a:spcPct val="100000"/>
            </a:lnSpc>
            <a:spcBef>
              <a:spcPct val="0"/>
            </a:spcBef>
            <a:spcAft>
              <a:spcPct val="35000"/>
            </a:spcAft>
            <a:buNone/>
          </a:pPr>
          <a:r>
            <a:rPr lang="nb-NO" sz="2000" kern="1200" dirty="0"/>
            <a:t>Oslotur med overnatting i Desember. Vi besøker Stortinget. 10A – 15-16. desember og 10B – 8-9. desember. </a:t>
          </a:r>
          <a:endParaRPr lang="en-US" sz="2000" kern="1200" dirty="0"/>
        </a:p>
      </dsp:txBody>
      <dsp:txXfrm>
        <a:off x="1405898" y="2401"/>
        <a:ext cx="5543541" cy="1217228"/>
      </dsp:txXfrm>
    </dsp:sp>
    <dsp:sp modelId="{6FAE1F78-2ADC-4017-9D85-854DCFC376EA}">
      <dsp:nvSpPr>
        <dsp:cNvPr id="0" name=""/>
        <dsp:cNvSpPr/>
      </dsp:nvSpPr>
      <dsp:spPr>
        <a:xfrm>
          <a:off x="0" y="1523936"/>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7F762-16C7-41D8-B4D3-CD9AE474F389}">
      <dsp:nvSpPr>
        <dsp:cNvPr id="0" name=""/>
        <dsp:cNvSpPr/>
      </dsp:nvSpPr>
      <dsp:spPr>
        <a:xfrm>
          <a:off x="368211" y="1797813"/>
          <a:ext cx="669475" cy="669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D7B845-80B2-4307-9609-4E7FF0C591FE}">
      <dsp:nvSpPr>
        <dsp:cNvPr id="0" name=""/>
        <dsp:cNvSpPr/>
      </dsp:nvSpPr>
      <dsp:spPr>
        <a:xfrm>
          <a:off x="1405898" y="1523936"/>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89000">
            <a:lnSpc>
              <a:spcPct val="100000"/>
            </a:lnSpc>
            <a:spcBef>
              <a:spcPct val="0"/>
            </a:spcBef>
            <a:spcAft>
              <a:spcPct val="35000"/>
            </a:spcAft>
            <a:buNone/>
          </a:pPr>
          <a:r>
            <a:rPr lang="nb-NO" sz="2000" kern="1200"/>
            <a:t>Skriftlig eksamen: 20-26. mai</a:t>
          </a:r>
          <a:endParaRPr lang="en-US" sz="2000" kern="1200"/>
        </a:p>
      </dsp:txBody>
      <dsp:txXfrm>
        <a:off x="1405898" y="1523936"/>
        <a:ext cx="5543541" cy="1217228"/>
      </dsp:txXfrm>
    </dsp:sp>
    <dsp:sp modelId="{5D03D45C-914B-4CD3-BCE9-D10E09F2167C}">
      <dsp:nvSpPr>
        <dsp:cNvPr id="0" name=""/>
        <dsp:cNvSpPr/>
      </dsp:nvSpPr>
      <dsp:spPr>
        <a:xfrm>
          <a:off x="0" y="3045472"/>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514F0-9216-4465-9B35-7938A941ED1B}">
      <dsp:nvSpPr>
        <dsp:cNvPr id="0" name=""/>
        <dsp:cNvSpPr/>
      </dsp:nvSpPr>
      <dsp:spPr>
        <a:xfrm>
          <a:off x="368211" y="3319348"/>
          <a:ext cx="669475" cy="669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14F754-0BF0-47C7-8F62-D21E85C2D6A6}">
      <dsp:nvSpPr>
        <dsp:cNvPr id="0" name=""/>
        <dsp:cNvSpPr/>
      </dsp:nvSpPr>
      <dsp:spPr>
        <a:xfrm>
          <a:off x="1405898" y="3045472"/>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89000">
            <a:lnSpc>
              <a:spcPct val="100000"/>
            </a:lnSpc>
            <a:spcBef>
              <a:spcPct val="0"/>
            </a:spcBef>
            <a:spcAft>
              <a:spcPct val="35000"/>
            </a:spcAft>
            <a:buNone/>
          </a:pPr>
          <a:r>
            <a:rPr lang="nb-NO" sz="2000" kern="1200"/>
            <a:t>Muntlig eksamen: 3-5. juni eller 10-12. juni</a:t>
          </a:r>
          <a:endParaRPr lang="en-US" sz="2000" kern="1200"/>
        </a:p>
      </dsp:txBody>
      <dsp:txXfrm>
        <a:off x="1405898" y="3045472"/>
        <a:ext cx="5543541" cy="1217228"/>
      </dsp:txXfrm>
    </dsp:sp>
    <dsp:sp modelId="{D14370E2-D2F3-447E-A5C7-08FBA8FDDA08}">
      <dsp:nvSpPr>
        <dsp:cNvPr id="0" name=""/>
        <dsp:cNvSpPr/>
      </dsp:nvSpPr>
      <dsp:spPr>
        <a:xfrm>
          <a:off x="0" y="4567007"/>
          <a:ext cx="6949440" cy="12172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5D7FF-8462-4912-9D39-2CA0E04E74FC}">
      <dsp:nvSpPr>
        <dsp:cNvPr id="0" name=""/>
        <dsp:cNvSpPr/>
      </dsp:nvSpPr>
      <dsp:spPr>
        <a:xfrm>
          <a:off x="368211" y="4840883"/>
          <a:ext cx="669475" cy="669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B0D48-4406-4124-B4D4-C22EAD337E99}">
      <dsp:nvSpPr>
        <dsp:cNvPr id="0" name=""/>
        <dsp:cNvSpPr/>
      </dsp:nvSpPr>
      <dsp:spPr>
        <a:xfrm>
          <a:off x="1405898" y="4567007"/>
          <a:ext cx="5543541" cy="1217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823" tIns="128823" rIns="128823" bIns="128823" numCol="1" spcCol="1270" anchor="ctr" anchorCtr="0">
          <a:noAutofit/>
        </a:bodyPr>
        <a:lstStyle/>
        <a:p>
          <a:pPr marL="0" lvl="0" indent="0" algn="l" defTabSz="889000">
            <a:lnSpc>
              <a:spcPct val="100000"/>
            </a:lnSpc>
            <a:spcBef>
              <a:spcPct val="0"/>
            </a:spcBef>
            <a:spcAft>
              <a:spcPct val="35000"/>
            </a:spcAft>
            <a:buNone/>
          </a:pPr>
          <a:r>
            <a:rPr lang="nb-NO" sz="2000" kern="1200"/>
            <a:t>Vitnemålsutdeling: 17. juni</a:t>
          </a:r>
          <a:endParaRPr lang="en-US" sz="2000" kern="1200"/>
        </a:p>
      </dsp:txBody>
      <dsp:txXfrm>
        <a:off x="1405898" y="4567007"/>
        <a:ext cx="5543541" cy="121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1E237-5512-45C6-8B4C-91B51BA0459E}">
      <dsp:nvSpPr>
        <dsp:cNvPr id="0" name=""/>
        <dsp:cNvSpPr/>
      </dsp:nvSpPr>
      <dsp:spPr>
        <a:xfrm>
          <a:off x="0" y="459248"/>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Åpen skole er i uke 44. Viktig at dere følger opp og går sammen med eleven på åpen skole. </a:t>
          </a:r>
          <a:endParaRPr lang="en-US" sz="2400" kern="1200" dirty="0"/>
        </a:p>
      </dsp:txBody>
      <dsp:txXfrm>
        <a:off x="0" y="459248"/>
        <a:ext cx="3286125" cy="1971675"/>
      </dsp:txXfrm>
    </dsp:sp>
    <dsp:sp modelId="{72696BA7-9349-4355-B441-9C2072E64115}">
      <dsp:nvSpPr>
        <dsp:cNvPr id="0" name=""/>
        <dsp:cNvSpPr/>
      </dsp:nvSpPr>
      <dsp:spPr>
        <a:xfrm>
          <a:off x="7229475" y="438841"/>
          <a:ext cx="3286125" cy="1971675"/>
        </a:xfrm>
        <a:prstGeom prst="rect">
          <a:avLst/>
        </a:prstGeom>
        <a:gradFill rotWithShape="0">
          <a:gsLst>
            <a:gs pos="0">
              <a:schemeClr val="accent2">
                <a:hueOff val="-208266"/>
                <a:satOff val="-4326"/>
                <a:lumOff val="-1176"/>
                <a:alphaOff val="0"/>
                <a:satMod val="103000"/>
                <a:lumMod val="102000"/>
                <a:tint val="94000"/>
              </a:schemeClr>
            </a:gs>
            <a:gs pos="50000">
              <a:schemeClr val="accent2">
                <a:hueOff val="-208266"/>
                <a:satOff val="-4326"/>
                <a:lumOff val="-1176"/>
                <a:alphaOff val="0"/>
                <a:satMod val="110000"/>
                <a:lumMod val="100000"/>
                <a:shade val="100000"/>
              </a:schemeClr>
            </a:gs>
            <a:gs pos="100000">
              <a:schemeClr val="accent2">
                <a:hueOff val="-208266"/>
                <a:satOff val="-4326"/>
                <a:lumOff val="-11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Det blir hospitering i </a:t>
          </a:r>
          <a:r>
            <a:rPr lang="nb-NO" sz="2400" kern="1200" dirty="0" err="1"/>
            <a:t>vgs</a:t>
          </a:r>
          <a:r>
            <a:rPr lang="nb-NO" sz="2400" kern="1200" dirty="0"/>
            <a:t> uke 49</a:t>
          </a:r>
          <a:endParaRPr lang="en-US" sz="2400" kern="1200" dirty="0"/>
        </a:p>
      </dsp:txBody>
      <dsp:txXfrm>
        <a:off x="7229475" y="438841"/>
        <a:ext cx="3286125" cy="1971675"/>
      </dsp:txXfrm>
    </dsp:sp>
    <dsp:sp modelId="{1F256DD0-DC82-46DF-89F2-7BB84F987041}">
      <dsp:nvSpPr>
        <dsp:cNvPr id="0" name=""/>
        <dsp:cNvSpPr/>
      </dsp:nvSpPr>
      <dsp:spPr>
        <a:xfrm>
          <a:off x="0" y="3186802"/>
          <a:ext cx="3286125" cy="1971675"/>
        </a:xfrm>
        <a:prstGeom prst="rect">
          <a:avLst/>
        </a:prstGeom>
        <a:gradFill rotWithShape="0">
          <a:gsLst>
            <a:gs pos="0">
              <a:schemeClr val="accent2">
                <a:hueOff val="-416532"/>
                <a:satOff val="-8652"/>
                <a:lumOff val="-2353"/>
                <a:alphaOff val="0"/>
                <a:satMod val="103000"/>
                <a:lumMod val="102000"/>
                <a:tint val="94000"/>
              </a:schemeClr>
            </a:gs>
            <a:gs pos="50000">
              <a:schemeClr val="accent2">
                <a:hueOff val="-416532"/>
                <a:satOff val="-8652"/>
                <a:lumOff val="-2353"/>
                <a:alphaOff val="0"/>
                <a:satMod val="110000"/>
                <a:lumMod val="100000"/>
                <a:shade val="100000"/>
              </a:schemeClr>
            </a:gs>
            <a:gs pos="100000">
              <a:schemeClr val="accent2">
                <a:hueOff val="-416532"/>
                <a:satOff val="-8652"/>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Arbeidsuke i uke 4</a:t>
          </a:r>
          <a:endParaRPr lang="en-US" sz="2400" kern="1200" dirty="0"/>
        </a:p>
      </dsp:txBody>
      <dsp:txXfrm>
        <a:off x="0" y="3186802"/>
        <a:ext cx="3286125" cy="1971675"/>
      </dsp:txXfrm>
    </dsp:sp>
    <dsp:sp modelId="{FC05D3A3-5899-48E2-AF3D-7517B27F1062}">
      <dsp:nvSpPr>
        <dsp:cNvPr id="0" name=""/>
        <dsp:cNvSpPr/>
      </dsp:nvSpPr>
      <dsp:spPr>
        <a:xfrm>
          <a:off x="7286292" y="3300509"/>
          <a:ext cx="3176959" cy="1857968"/>
        </a:xfrm>
        <a:prstGeom prst="rect">
          <a:avLst/>
        </a:prstGeom>
        <a:gradFill rotWithShape="0">
          <a:gsLst>
            <a:gs pos="0">
              <a:schemeClr val="accent2">
                <a:hueOff val="-624797"/>
                <a:satOff val="-12979"/>
                <a:lumOff val="-3529"/>
                <a:alphaOff val="0"/>
                <a:satMod val="103000"/>
                <a:lumMod val="102000"/>
                <a:tint val="94000"/>
              </a:schemeClr>
            </a:gs>
            <a:gs pos="50000">
              <a:schemeClr val="accent2">
                <a:hueOff val="-624797"/>
                <a:satOff val="-12979"/>
                <a:lumOff val="-3529"/>
                <a:alphaOff val="0"/>
                <a:satMod val="110000"/>
                <a:lumMod val="100000"/>
                <a:shade val="100000"/>
              </a:schemeClr>
            </a:gs>
            <a:gs pos="100000">
              <a:schemeClr val="accent2">
                <a:hueOff val="-624797"/>
                <a:satOff val="-12979"/>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FRIST FOR SØKNAD 1 MARS. </a:t>
          </a:r>
          <a:endParaRPr lang="en-US" sz="2400" kern="1200" dirty="0"/>
        </a:p>
      </dsp:txBody>
      <dsp:txXfrm>
        <a:off x="7286292" y="3300509"/>
        <a:ext cx="3176959" cy="1857968"/>
      </dsp:txXfrm>
    </dsp:sp>
    <dsp:sp modelId="{921E706A-E2E4-4E3A-AAB7-37C9EA7B92BF}">
      <dsp:nvSpPr>
        <dsp:cNvPr id="0" name=""/>
        <dsp:cNvSpPr/>
      </dsp:nvSpPr>
      <dsp:spPr>
        <a:xfrm>
          <a:off x="3614737" y="3186797"/>
          <a:ext cx="3286125" cy="1971675"/>
        </a:xfrm>
        <a:prstGeom prst="rect">
          <a:avLst/>
        </a:prstGeom>
        <a:gradFill rotWithShape="0">
          <a:gsLst>
            <a:gs pos="0">
              <a:schemeClr val="accent2">
                <a:hueOff val="-833063"/>
                <a:satOff val="-17305"/>
                <a:lumOff val="-4706"/>
                <a:alphaOff val="0"/>
                <a:satMod val="103000"/>
                <a:lumMod val="102000"/>
                <a:tint val="94000"/>
              </a:schemeClr>
            </a:gs>
            <a:gs pos="50000">
              <a:schemeClr val="accent2">
                <a:hueOff val="-833063"/>
                <a:satOff val="-17305"/>
                <a:lumOff val="-4706"/>
                <a:alphaOff val="0"/>
                <a:satMod val="110000"/>
                <a:lumMod val="100000"/>
                <a:shade val="100000"/>
              </a:schemeClr>
            </a:gs>
            <a:gs pos="100000">
              <a:schemeClr val="accent2">
                <a:hueOff val="-833063"/>
                <a:satOff val="-17305"/>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RÅDGIVER HJELPER MED INNSØKING PÅ SKOLEN, MEN HUSK PÅ AT DET ER DERES ANSVAR </a:t>
          </a:r>
          <a:endParaRPr lang="en-US" sz="2400" kern="1200" dirty="0"/>
        </a:p>
      </dsp:txBody>
      <dsp:txXfrm>
        <a:off x="3614737" y="3186797"/>
        <a:ext cx="3286125" cy="1971675"/>
      </dsp:txXfrm>
    </dsp:sp>
    <dsp:sp modelId="{CDF250B3-A3D7-439C-8C7D-E42AB63E0424}">
      <dsp:nvSpPr>
        <dsp:cNvPr id="0" name=""/>
        <dsp:cNvSpPr/>
      </dsp:nvSpPr>
      <dsp:spPr>
        <a:xfrm>
          <a:off x="3614737" y="438834"/>
          <a:ext cx="3286125" cy="1971675"/>
        </a:xfrm>
        <a:prstGeom prst="rect">
          <a:avLst/>
        </a:prstGeom>
        <a:gradFill rotWithShape="0">
          <a:gsLst>
            <a:gs pos="0">
              <a:schemeClr val="accent2">
                <a:hueOff val="-1041329"/>
                <a:satOff val="-21631"/>
                <a:lumOff val="-5882"/>
                <a:alphaOff val="0"/>
                <a:satMod val="103000"/>
                <a:lumMod val="102000"/>
                <a:tint val="94000"/>
              </a:schemeClr>
            </a:gs>
            <a:gs pos="50000">
              <a:schemeClr val="accent2">
                <a:hueOff val="-1041329"/>
                <a:satOff val="-21631"/>
                <a:lumOff val="-5882"/>
                <a:alphaOff val="0"/>
                <a:satMod val="110000"/>
                <a:lumMod val="100000"/>
                <a:shade val="100000"/>
              </a:schemeClr>
            </a:gs>
            <a:gs pos="100000">
              <a:schemeClr val="accent2">
                <a:hueOff val="-1041329"/>
                <a:satOff val="-21631"/>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Jobbskyggedag</a:t>
          </a:r>
          <a:r>
            <a:rPr lang="en-US" sz="2400" kern="1200" dirty="0"/>
            <a:t> </a:t>
          </a:r>
          <a:r>
            <a:rPr lang="en-US" sz="2400" kern="1200" dirty="0" err="1"/>
            <a:t>torsdag</a:t>
          </a:r>
          <a:r>
            <a:rPr lang="en-US" sz="2400" kern="1200" dirty="0"/>
            <a:t> 6. </a:t>
          </a:r>
          <a:r>
            <a:rPr lang="en-US" sz="2400" kern="1200" dirty="0" err="1"/>
            <a:t>november</a:t>
          </a:r>
          <a:endParaRPr lang="en-US" sz="2400" kern="1200" dirty="0"/>
        </a:p>
      </dsp:txBody>
      <dsp:txXfrm>
        <a:off x="3614737" y="438834"/>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FDABC-AF29-4A4D-B1A1-93EBC9FB2BE4}" type="datetimeFigureOut">
              <a:t>05.09.2025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685B1-0398-41F8-86BD-5C6547400660}" type="slidenum">
              <a:t>‹#›</a:t>
            </a:fld>
            <a:endParaRPr lang="nb-NO"/>
          </a:p>
        </p:txBody>
      </p:sp>
    </p:spTree>
    <p:extLst>
      <p:ext uri="{BB962C8B-B14F-4D97-AF65-F5344CB8AC3E}">
        <p14:creationId xmlns:p14="http://schemas.microsoft.com/office/powerpoint/2010/main" val="420700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9/5/2025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7136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9/5/2025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950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9/5/2025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594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9/5/2025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6305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9/5/2025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125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9/5/2025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799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9/5/2025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4240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9/5/2025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11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9/5/2025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4662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9/5/2025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013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9/5/2025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8945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9/5/2025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084549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Wenche.severinsen@kristiansand.kommune.n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Nærbilde av paradis på et fortau">
            <a:extLst>
              <a:ext uri="{FF2B5EF4-FFF2-40B4-BE49-F238E27FC236}">
                <a16:creationId xmlns:a16="http://schemas.microsoft.com/office/drawing/2014/main" id="{1880C6F0-A755-B2AE-097D-459C64F9496D}"/>
              </a:ext>
            </a:extLst>
          </p:cNvPr>
          <p:cNvPicPr>
            <a:picLocks noChangeAspect="1"/>
          </p:cNvPicPr>
          <p:nvPr/>
        </p:nvPicPr>
        <p:blipFill>
          <a:blip r:embed="rId2"/>
          <a:srcRect l="9092" t="11425" r="-7" b="11902"/>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ctrTitle"/>
          </p:nvPr>
        </p:nvSpPr>
        <p:spPr>
          <a:xfrm>
            <a:off x="7620001" y="822960"/>
            <a:ext cx="4286054" cy="3474720"/>
          </a:xfrm>
        </p:spPr>
        <p:txBody>
          <a:bodyPr anchor="b">
            <a:normAutofit/>
          </a:bodyPr>
          <a:lstStyle/>
          <a:p>
            <a:pPr algn="l"/>
            <a:r>
              <a:rPr lang="en-US" sz="4800"/>
              <a:t>Foreldremøte 10.trinn</a:t>
            </a:r>
          </a:p>
        </p:txBody>
      </p:sp>
      <p:sp>
        <p:nvSpPr>
          <p:cNvPr id="3" name="Undertittel 2"/>
          <p:cNvSpPr>
            <a:spLocks noGrp="1"/>
          </p:cNvSpPr>
          <p:nvPr>
            <p:ph type="subTitle" idx="1"/>
          </p:nvPr>
        </p:nvSpPr>
        <p:spPr>
          <a:xfrm>
            <a:off x="7620001" y="4419600"/>
            <a:ext cx="3931920" cy="1386840"/>
          </a:xfrm>
        </p:spPr>
        <p:txBody>
          <a:bodyPr anchor="t">
            <a:normAutofit/>
          </a:bodyPr>
          <a:lstStyle/>
          <a:p>
            <a:pPr algn="l"/>
            <a:endParaRPr lang="en-US" sz="2200"/>
          </a:p>
        </p:txBody>
      </p:sp>
    </p:spTree>
    <p:extLst>
      <p:ext uri="{BB962C8B-B14F-4D97-AF65-F5344CB8AC3E}">
        <p14:creationId xmlns:p14="http://schemas.microsoft.com/office/powerpoint/2010/main" val="42531249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EAF248-5F95-8825-C7AA-155FD6001471}"/>
              </a:ext>
            </a:extLst>
          </p:cNvPr>
          <p:cNvSpPr>
            <a:spLocks noGrp="1"/>
          </p:cNvSpPr>
          <p:nvPr>
            <p:ph type="title"/>
          </p:nvPr>
        </p:nvSpPr>
        <p:spPr/>
        <p:txBody>
          <a:bodyPr/>
          <a:lstStyle/>
          <a:p>
            <a:r>
              <a:rPr lang="nb-NO" dirty="0"/>
              <a:t>Intro – 20 minutter</a:t>
            </a:r>
          </a:p>
        </p:txBody>
      </p:sp>
      <p:sp>
        <p:nvSpPr>
          <p:cNvPr id="3" name="Plassholder for innhold 2">
            <a:extLst>
              <a:ext uri="{FF2B5EF4-FFF2-40B4-BE49-F238E27FC236}">
                <a16:creationId xmlns:a16="http://schemas.microsoft.com/office/drawing/2014/main" id="{A29EB4E2-A791-BE47-9B12-7EBCA753A1AB}"/>
              </a:ext>
            </a:extLst>
          </p:cNvPr>
          <p:cNvSpPr>
            <a:spLocks noGrp="1"/>
          </p:cNvSpPr>
          <p:nvPr>
            <p:ph sz="half" idx="1"/>
          </p:nvPr>
        </p:nvSpPr>
        <p:spPr/>
        <p:txBody>
          <a:bodyPr vert="horz" lIns="91440" tIns="45720" rIns="91440" bIns="45720" rtlCol="0" anchor="t">
            <a:normAutofit fontScale="62500" lnSpcReduction="20000"/>
          </a:bodyPr>
          <a:lstStyle/>
          <a:p>
            <a:pPr marL="0" indent="0">
              <a:buNone/>
            </a:pPr>
            <a:r>
              <a:rPr lang="nb-NO" sz="2300" dirty="0" err="1"/>
              <a:t>Udir</a:t>
            </a:r>
            <a:r>
              <a:rPr lang="nb-NO" sz="2300" dirty="0"/>
              <a:t> om mobbing:</a:t>
            </a:r>
          </a:p>
          <a:p>
            <a:pPr>
              <a:buFont typeface="Arial"/>
              <a:buChar char="•"/>
            </a:pPr>
            <a:r>
              <a:rPr lang="nb-NO" sz="2100" dirty="0">
                <a:ea typeface="Roboto"/>
                <a:cs typeface="Roboto"/>
              </a:rPr>
              <a:t>Å bli baksnakket.</a:t>
            </a:r>
            <a:endParaRPr lang="nb-NO" sz="3600" dirty="0"/>
          </a:p>
          <a:p>
            <a:pPr>
              <a:buFont typeface="Arial"/>
              <a:buChar char="•"/>
            </a:pPr>
            <a:r>
              <a:rPr lang="nb-NO" sz="2100" dirty="0">
                <a:ea typeface="Roboto"/>
                <a:cs typeface="Roboto"/>
              </a:rPr>
              <a:t>At noen får spredt rykte om seg.</a:t>
            </a:r>
            <a:endParaRPr lang="nb-NO" sz="3600" dirty="0"/>
          </a:p>
          <a:p>
            <a:pPr>
              <a:buFont typeface="Arial"/>
              <a:buChar char="•"/>
            </a:pPr>
            <a:r>
              <a:rPr lang="nb-NO" sz="2100" dirty="0">
                <a:ea typeface="Roboto"/>
                <a:cs typeface="Roboto"/>
              </a:rPr>
              <a:t>Å bli holdt utenfor.</a:t>
            </a:r>
            <a:endParaRPr lang="nb-NO" sz="3600" dirty="0"/>
          </a:p>
          <a:p>
            <a:pPr>
              <a:buFont typeface="Arial"/>
              <a:buChar char="•"/>
            </a:pPr>
            <a:r>
              <a:rPr lang="nb-NO" sz="2100" dirty="0">
                <a:ea typeface="Roboto"/>
                <a:cs typeface="Roboto"/>
              </a:rPr>
              <a:t>Å bli presset til å gjøre ting for andre som en ikke vil.</a:t>
            </a:r>
            <a:endParaRPr lang="nb-NO" sz="3600" dirty="0"/>
          </a:p>
          <a:p>
            <a:pPr>
              <a:buFont typeface="Arial"/>
              <a:buChar char="•"/>
            </a:pPr>
            <a:r>
              <a:rPr lang="nb-NO" sz="2100" dirty="0">
                <a:ea typeface="Roboto"/>
                <a:cs typeface="Roboto"/>
              </a:rPr>
              <a:t>Å bli kalt noe stygt, få stygge kommentarer om utseende, klær, tro, familie, dialekt etc.</a:t>
            </a:r>
            <a:endParaRPr lang="nb-NO" sz="3600" dirty="0"/>
          </a:p>
          <a:p>
            <a:pPr>
              <a:buFont typeface="Arial"/>
              <a:buChar char="•"/>
            </a:pPr>
            <a:r>
              <a:rPr lang="nb-NO" sz="2100" dirty="0">
                <a:ea typeface="Roboto"/>
                <a:cs typeface="Roboto"/>
              </a:rPr>
              <a:t>Å bli slått, dyttet.</a:t>
            </a:r>
            <a:endParaRPr lang="nb-NO" sz="3600" dirty="0"/>
          </a:p>
          <a:p>
            <a:pPr>
              <a:buFont typeface="Arial"/>
              <a:buChar char="•"/>
            </a:pPr>
            <a:r>
              <a:rPr lang="nb-NO" sz="2100" dirty="0">
                <a:ea typeface="Roboto"/>
                <a:cs typeface="Roboto"/>
              </a:rPr>
              <a:t>Å ikke få være med i grupper på sosiale medier.</a:t>
            </a:r>
            <a:endParaRPr lang="nb-NO" sz="3600" dirty="0"/>
          </a:p>
          <a:p>
            <a:pPr>
              <a:buFont typeface="Arial"/>
              <a:buChar char="•"/>
            </a:pPr>
            <a:r>
              <a:rPr lang="nb-NO" sz="2100" dirty="0">
                <a:ea typeface="Roboto"/>
                <a:cs typeface="Roboto"/>
              </a:rPr>
              <a:t>Å aldri få kommentarer eller likes.</a:t>
            </a:r>
            <a:endParaRPr lang="nb-NO" sz="3600" dirty="0"/>
          </a:p>
          <a:p>
            <a:pPr>
              <a:buFont typeface="Arial"/>
              <a:buChar char="•"/>
            </a:pPr>
            <a:r>
              <a:rPr lang="nb-NO" sz="2100" dirty="0">
                <a:ea typeface="Roboto"/>
                <a:cs typeface="Roboto"/>
              </a:rPr>
              <a:t>Å få sårende eller stygge meldinger, bilder, videoer.</a:t>
            </a:r>
            <a:endParaRPr lang="nb-NO" sz="3600" dirty="0"/>
          </a:p>
          <a:p>
            <a:pPr>
              <a:buFont typeface="Arial"/>
              <a:buChar char="•"/>
            </a:pPr>
            <a:r>
              <a:rPr lang="nb-NO" sz="2100" dirty="0">
                <a:ea typeface="Roboto"/>
                <a:cs typeface="Roboto"/>
              </a:rPr>
              <a:t>«Tull» kan også være mobbing.</a:t>
            </a:r>
            <a:endParaRPr lang="nb-NO" sz="3600" dirty="0"/>
          </a:p>
          <a:p>
            <a:pPr marL="0" indent="0">
              <a:buNone/>
            </a:pPr>
            <a:endParaRPr lang="nb-NO" dirty="0"/>
          </a:p>
        </p:txBody>
      </p:sp>
      <p:sp>
        <p:nvSpPr>
          <p:cNvPr id="4" name="Plassholder for innhold 3">
            <a:extLst>
              <a:ext uri="{FF2B5EF4-FFF2-40B4-BE49-F238E27FC236}">
                <a16:creationId xmlns:a16="http://schemas.microsoft.com/office/drawing/2014/main" id="{351575C6-2912-6DF1-319B-82A10BB0988A}"/>
              </a:ext>
            </a:extLst>
          </p:cNvPr>
          <p:cNvSpPr>
            <a:spLocks noGrp="1"/>
          </p:cNvSpPr>
          <p:nvPr>
            <p:ph sz="half" idx="2"/>
          </p:nvPr>
        </p:nvSpPr>
        <p:spPr/>
        <p:txBody>
          <a:bodyPr vert="horz" lIns="91440" tIns="45720" rIns="91440" bIns="45720" rtlCol="0" anchor="t">
            <a:normAutofit fontScale="62500" lnSpcReduction="20000"/>
          </a:bodyPr>
          <a:lstStyle/>
          <a:p>
            <a:r>
              <a:rPr lang="nb-NO" sz="2600" dirty="0"/>
              <a:t>Elevene om mobbing:</a:t>
            </a:r>
          </a:p>
          <a:p>
            <a:r>
              <a:rPr lang="nb-NO" sz="2300" dirty="0"/>
              <a:t>Plage noen fysisk og psykisk over tid.</a:t>
            </a:r>
          </a:p>
          <a:p>
            <a:r>
              <a:rPr lang="nb-NO" sz="2300" dirty="0"/>
              <a:t>Si stygge ting til andre eller slå andre.</a:t>
            </a:r>
          </a:p>
          <a:p>
            <a:r>
              <a:rPr lang="nb-NO" sz="2300" dirty="0"/>
              <a:t>Trenger ikke å være direkte stygt, men småting som treffer.</a:t>
            </a:r>
          </a:p>
          <a:p>
            <a:r>
              <a:rPr lang="nb-NO" sz="2300" dirty="0"/>
              <a:t>Ikke </a:t>
            </a:r>
            <a:r>
              <a:rPr lang="nb-NO" sz="2300" dirty="0" err="1"/>
              <a:t>èn</a:t>
            </a:r>
            <a:r>
              <a:rPr lang="nb-NO" sz="2300" dirty="0"/>
              <a:t> gang, men når det skjer flere ganger. Forskjellige personer har forskjellig grense for hva de tåler.</a:t>
            </a:r>
          </a:p>
          <a:p>
            <a:r>
              <a:rPr lang="nb-NO" sz="2300" dirty="0"/>
              <a:t>Stygge handlinger og ord – kan være indirekte og vanskelig å oppdage.</a:t>
            </a:r>
          </a:p>
          <a:p>
            <a:r>
              <a:rPr lang="nb-NO" sz="2300" dirty="0"/>
              <a:t>Kan også skje på nett – skrive stygge ting, bli holdt utenfor grupper, sprer bilder.</a:t>
            </a:r>
          </a:p>
          <a:p>
            <a:r>
              <a:rPr lang="nb-NO" sz="2300" dirty="0"/>
              <a:t>Ødelegge ting til andre - gjør det med vilje og andre rundt gjør ikke noe med det.</a:t>
            </a:r>
          </a:p>
        </p:txBody>
      </p:sp>
    </p:spTree>
    <p:extLst>
      <p:ext uri="{BB962C8B-B14F-4D97-AF65-F5344CB8AC3E}">
        <p14:creationId xmlns:p14="http://schemas.microsoft.com/office/powerpoint/2010/main" val="346786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2FCB89-76B3-6C1B-F50A-AC6EFD627697}"/>
              </a:ext>
            </a:extLst>
          </p:cNvPr>
          <p:cNvSpPr>
            <a:spLocks noGrp="1"/>
          </p:cNvSpPr>
          <p:nvPr>
            <p:ph type="title"/>
          </p:nvPr>
        </p:nvSpPr>
        <p:spPr/>
        <p:txBody>
          <a:bodyPr/>
          <a:lstStyle/>
          <a:p>
            <a:r>
              <a:rPr lang="nb-NO" dirty="0"/>
              <a:t>Gruppedialog – 15 minutter</a:t>
            </a:r>
          </a:p>
        </p:txBody>
      </p:sp>
      <p:sp>
        <p:nvSpPr>
          <p:cNvPr id="3" name="Plassholder for innhold 2">
            <a:extLst>
              <a:ext uri="{FF2B5EF4-FFF2-40B4-BE49-F238E27FC236}">
                <a16:creationId xmlns:a16="http://schemas.microsoft.com/office/drawing/2014/main" id="{CE32F910-D257-8A80-615F-3B454CFEEE45}"/>
              </a:ext>
            </a:extLst>
          </p:cNvPr>
          <p:cNvSpPr>
            <a:spLocks noGrp="1"/>
          </p:cNvSpPr>
          <p:nvPr>
            <p:ph sz="half" idx="1"/>
          </p:nvPr>
        </p:nvSpPr>
        <p:spPr/>
        <p:txBody>
          <a:bodyPr vert="horz" lIns="91440" tIns="45720" rIns="91440" bIns="45720" rtlCol="0" anchor="t">
            <a:normAutofit/>
          </a:bodyPr>
          <a:lstStyle/>
          <a:p>
            <a:pPr marL="0" indent="0">
              <a:buNone/>
            </a:pPr>
            <a:r>
              <a:rPr lang="nb-NO"/>
              <a:t> Case:</a:t>
            </a:r>
          </a:p>
          <a:p>
            <a:pPr marL="0" indent="0">
              <a:buNone/>
            </a:pPr>
            <a:r>
              <a:rPr lang="nb-NO" sz="1400">
                <a:solidFill>
                  <a:srgbClr val="212529"/>
                </a:solidFill>
                <a:latin typeface="Neue Haas Grotesk Text Pro"/>
                <a:ea typeface="Roboto"/>
                <a:cs typeface="Roboto"/>
              </a:rPr>
              <a:t>Marcus går i 8. klasse. Han virket som en glad og fornøyd gutt da han begynte i 8. klasse.  Utpå høsten merker foresatte at Marcus blir mer og mer innesluttet, virker trist. De spør om han er lei seg, men han vil ikke si noe. Foresatte tar kontakt med lærer, og sier at de lurer på hvordan Marcus har det på skolen. Marcus liker ikke at foresatte gjør det. Læreren sier Marcus er en stille gutt, som kanskje har forandret seg noe, og at de skal følge litt med. Etter hvert sier Marcus litt til sine foresatte om at det er noen på skolen som er ganske ekle mot ham og bl.a. sier slemme ting til ham. Marcus sier at han «ikke orker mer».</a:t>
            </a:r>
            <a:endParaRPr lang="nb-NO" sz="1400">
              <a:latin typeface="Neue Haas Grotesk Text Pro"/>
            </a:endParaRPr>
          </a:p>
        </p:txBody>
      </p:sp>
      <p:sp>
        <p:nvSpPr>
          <p:cNvPr id="4" name="Plassholder for innhold 3">
            <a:extLst>
              <a:ext uri="{FF2B5EF4-FFF2-40B4-BE49-F238E27FC236}">
                <a16:creationId xmlns:a16="http://schemas.microsoft.com/office/drawing/2014/main" id="{3D2DF3B9-C08C-253D-1096-5238DFA58FE5}"/>
              </a:ext>
            </a:extLst>
          </p:cNvPr>
          <p:cNvSpPr>
            <a:spLocks noGrp="1"/>
          </p:cNvSpPr>
          <p:nvPr>
            <p:ph sz="half" idx="2"/>
          </p:nvPr>
        </p:nvSpPr>
        <p:spPr/>
        <p:txBody>
          <a:bodyPr vert="horz" lIns="91440" tIns="45720" rIns="91440" bIns="45720" rtlCol="0" anchor="t">
            <a:normAutofit/>
          </a:bodyPr>
          <a:lstStyle/>
          <a:p>
            <a:pPr marL="0" indent="0">
              <a:buNone/>
            </a:pPr>
            <a:r>
              <a:rPr lang="nb-NO"/>
              <a:t> Diskusjon i gruppen:</a:t>
            </a:r>
          </a:p>
          <a:p>
            <a:pPr marL="0" indent="0">
              <a:buNone/>
            </a:pPr>
            <a:endParaRPr lang="nb-NO">
              <a:solidFill>
                <a:srgbClr val="000000"/>
              </a:solidFill>
              <a:latin typeface="Neue Haas Grotesk Text Pro"/>
              <a:ea typeface="Roboto"/>
              <a:cs typeface="Roboto"/>
            </a:endParaRPr>
          </a:p>
          <a:p>
            <a:pPr>
              <a:buAutoNum type="arabicPeriod"/>
            </a:pPr>
            <a:r>
              <a:rPr lang="nb-NO" sz="1600">
                <a:solidFill>
                  <a:srgbClr val="212529"/>
                </a:solidFill>
                <a:latin typeface="Neue Haas Grotesk Text Pro"/>
                <a:ea typeface="Roboto"/>
                <a:cs typeface="Roboto"/>
              </a:rPr>
              <a:t>Hva kan/må skolen gjøre for at Marcus kan få det bedre på skolen?</a:t>
            </a:r>
            <a:endParaRPr lang="nb-NO" sz="1600">
              <a:latin typeface="Neue Haas Grotesk Text Pro"/>
            </a:endParaRPr>
          </a:p>
          <a:p>
            <a:pPr>
              <a:buAutoNum type="arabicPeriod"/>
            </a:pPr>
            <a:r>
              <a:rPr lang="nb-NO" sz="1600">
                <a:solidFill>
                  <a:srgbClr val="212529"/>
                </a:solidFill>
                <a:latin typeface="Neue Haas Grotesk Text Pro"/>
                <a:ea typeface="Roboto"/>
                <a:cs typeface="Roboto"/>
              </a:rPr>
              <a:t>Hva kan foresatte bidra med?</a:t>
            </a:r>
            <a:endParaRPr lang="nb-NO" sz="1600">
              <a:latin typeface="Neue Haas Grotesk Text Pro"/>
            </a:endParaRPr>
          </a:p>
          <a:p>
            <a:pPr>
              <a:buAutoNum type="arabicPeriod"/>
            </a:pPr>
            <a:r>
              <a:rPr lang="nb-NO" sz="1600">
                <a:solidFill>
                  <a:srgbClr val="212529"/>
                </a:solidFill>
                <a:latin typeface="Neue Haas Grotesk Text Pro"/>
                <a:ea typeface="Roboto"/>
                <a:cs typeface="Roboto"/>
              </a:rPr>
              <a:t>Hva kan elevene gjøre?</a:t>
            </a:r>
            <a:endParaRPr lang="nb-NO" sz="1600">
              <a:latin typeface="Neue Haas Grotesk Text Pro"/>
            </a:endParaRPr>
          </a:p>
          <a:p>
            <a:pPr marL="0" indent="0">
              <a:buNone/>
            </a:pPr>
            <a:endParaRPr lang="nb-NO"/>
          </a:p>
        </p:txBody>
      </p:sp>
    </p:spTree>
    <p:extLst>
      <p:ext uri="{BB962C8B-B14F-4D97-AF65-F5344CB8AC3E}">
        <p14:creationId xmlns:p14="http://schemas.microsoft.com/office/powerpoint/2010/main" val="243746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795F94-218C-8D4B-56BE-BCD3BC5518A7}"/>
              </a:ext>
            </a:extLst>
          </p:cNvPr>
          <p:cNvSpPr>
            <a:spLocks noGrp="1"/>
          </p:cNvSpPr>
          <p:nvPr>
            <p:ph type="title"/>
          </p:nvPr>
        </p:nvSpPr>
        <p:spPr/>
        <p:txBody>
          <a:bodyPr/>
          <a:lstStyle/>
          <a:p>
            <a:r>
              <a:rPr lang="nb-NO" dirty="0"/>
              <a:t>Plenumsdialog – 40 minutter</a:t>
            </a:r>
          </a:p>
        </p:txBody>
      </p:sp>
      <p:sp>
        <p:nvSpPr>
          <p:cNvPr id="3" name="Plassholder for innhold 2">
            <a:extLst>
              <a:ext uri="{FF2B5EF4-FFF2-40B4-BE49-F238E27FC236}">
                <a16:creationId xmlns:a16="http://schemas.microsoft.com/office/drawing/2014/main" id="{3634F046-6537-FE07-B3A0-AA349F59E386}"/>
              </a:ext>
            </a:extLst>
          </p:cNvPr>
          <p:cNvSpPr>
            <a:spLocks noGrp="1"/>
          </p:cNvSpPr>
          <p:nvPr>
            <p:ph sz="half" idx="1"/>
          </p:nvPr>
        </p:nvSpPr>
        <p:spPr/>
        <p:txBody>
          <a:bodyPr vert="horz" lIns="91440" tIns="45720" rIns="91440" bIns="45720" rtlCol="0" anchor="t">
            <a:normAutofit/>
          </a:bodyPr>
          <a:lstStyle/>
          <a:p>
            <a:r>
              <a:rPr lang="nb-NO" sz="1600" dirty="0">
                <a:solidFill>
                  <a:srgbClr val="212529"/>
                </a:solidFill>
                <a:latin typeface="Roboto"/>
                <a:ea typeface="Roboto"/>
                <a:cs typeface="Roboto"/>
              </a:rPr>
              <a:t>Vi spør dere elever først: Hva ble dere spesielt opptatt av i gruppen deres?</a:t>
            </a:r>
          </a:p>
          <a:p>
            <a:r>
              <a:rPr lang="nb-NO" sz="1600" dirty="0">
                <a:solidFill>
                  <a:srgbClr val="212529"/>
                </a:solidFill>
                <a:latin typeface="Roboto"/>
                <a:ea typeface="Roboto"/>
                <a:cs typeface="Roboto"/>
              </a:rPr>
              <a:t>Hva tenker dere foresatte om det elevene sier?</a:t>
            </a:r>
          </a:p>
          <a:p>
            <a:r>
              <a:rPr lang="nb-NO" sz="1600" dirty="0">
                <a:solidFill>
                  <a:srgbClr val="212529"/>
                </a:solidFill>
                <a:latin typeface="Roboto"/>
                <a:ea typeface="Roboto"/>
                <a:cs typeface="Roboto"/>
              </a:rPr>
              <a:t>Hva mener dere foresatte er lærerens ansvar når det gjelder å sørge for at Marcus skal få det bedre. Har dere noen ideer om hva læreren kan gjøre?</a:t>
            </a:r>
          </a:p>
          <a:p>
            <a:r>
              <a:rPr lang="nb-NO" sz="1600" dirty="0">
                <a:solidFill>
                  <a:srgbClr val="212529"/>
                </a:solidFill>
                <a:latin typeface="Roboto"/>
                <a:ea typeface="Roboto"/>
                <a:cs typeface="Roboto"/>
              </a:rPr>
              <a:t>Hva tenker dere lærere om det elevene sier?</a:t>
            </a:r>
            <a:endParaRPr lang="nb-NO" sz="1600" dirty="0"/>
          </a:p>
          <a:p>
            <a:endParaRPr lang="nb-NO" sz="2800" dirty="0"/>
          </a:p>
          <a:p>
            <a:endParaRPr lang="nb-NO" sz="1200" dirty="0">
              <a:solidFill>
                <a:srgbClr val="212529"/>
              </a:solidFill>
              <a:latin typeface="Roboto"/>
              <a:ea typeface="Roboto"/>
              <a:cs typeface="Roboto"/>
            </a:endParaRPr>
          </a:p>
        </p:txBody>
      </p:sp>
      <p:sp>
        <p:nvSpPr>
          <p:cNvPr id="4" name="Plassholder for innhold 3">
            <a:extLst>
              <a:ext uri="{FF2B5EF4-FFF2-40B4-BE49-F238E27FC236}">
                <a16:creationId xmlns:a16="http://schemas.microsoft.com/office/drawing/2014/main" id="{40DD4595-A1FB-150B-B680-0738821613FC}"/>
              </a:ext>
            </a:extLst>
          </p:cNvPr>
          <p:cNvSpPr>
            <a:spLocks noGrp="1"/>
          </p:cNvSpPr>
          <p:nvPr>
            <p:ph sz="half" idx="2"/>
          </p:nvPr>
        </p:nvSpPr>
        <p:spPr/>
        <p:txBody>
          <a:bodyPr/>
          <a:lstStyle/>
          <a:p>
            <a:endParaRPr lang="nb-NO"/>
          </a:p>
        </p:txBody>
      </p:sp>
    </p:spTree>
    <p:extLst>
      <p:ext uri="{BB962C8B-B14F-4D97-AF65-F5344CB8AC3E}">
        <p14:creationId xmlns:p14="http://schemas.microsoft.com/office/powerpoint/2010/main" val="46752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3CF02-F1F5-CD7C-42A4-16A33E9C145D}"/>
              </a:ext>
            </a:extLst>
          </p:cNvPr>
          <p:cNvSpPr>
            <a:spLocks noGrp="1"/>
          </p:cNvSpPr>
          <p:nvPr>
            <p:ph type="title"/>
          </p:nvPr>
        </p:nvSpPr>
        <p:spPr/>
        <p:txBody>
          <a:bodyPr/>
          <a:lstStyle/>
          <a:p>
            <a:r>
              <a:rPr lang="nb-NO" dirty="0"/>
              <a:t>Avslutning – 15 minutter</a:t>
            </a:r>
          </a:p>
        </p:txBody>
      </p:sp>
      <p:sp>
        <p:nvSpPr>
          <p:cNvPr id="3" name="Plassholder for innhold 2">
            <a:extLst>
              <a:ext uri="{FF2B5EF4-FFF2-40B4-BE49-F238E27FC236}">
                <a16:creationId xmlns:a16="http://schemas.microsoft.com/office/drawing/2014/main" id="{CF2057B9-5B42-514F-777D-19C8D8B4A32C}"/>
              </a:ext>
            </a:extLst>
          </p:cNvPr>
          <p:cNvSpPr>
            <a:spLocks noGrp="1"/>
          </p:cNvSpPr>
          <p:nvPr>
            <p:ph sz="half" idx="1"/>
          </p:nvPr>
        </p:nvSpPr>
        <p:spPr>
          <a:xfrm>
            <a:off x="612648" y="1825625"/>
            <a:ext cx="10743062" cy="4351338"/>
          </a:xfrm>
        </p:spPr>
        <p:txBody>
          <a:bodyPr vert="horz" lIns="91440" tIns="45720" rIns="91440" bIns="45720" rtlCol="0" anchor="t">
            <a:normAutofit/>
          </a:bodyPr>
          <a:lstStyle/>
          <a:p>
            <a:r>
              <a:rPr lang="nb-NO" sz="1800" dirty="0">
                <a:solidFill>
                  <a:srgbClr val="212529"/>
                </a:solidFill>
                <a:latin typeface="Roboto"/>
                <a:ea typeface="Roboto"/>
                <a:cs typeface="Roboto"/>
              </a:rPr>
              <a:t>Ett tiltak elevene mener de kan bidra med for å forebygge mobbing på skolen</a:t>
            </a:r>
            <a:endParaRPr lang="nb-NO" sz="3200" dirty="0"/>
          </a:p>
          <a:p>
            <a:r>
              <a:rPr lang="nb-NO" sz="1800" dirty="0">
                <a:solidFill>
                  <a:srgbClr val="212529"/>
                </a:solidFill>
                <a:latin typeface="Roboto"/>
                <a:ea typeface="Roboto"/>
                <a:cs typeface="Roboto"/>
              </a:rPr>
              <a:t>Ett tiltak dere foreldre mener dere kan gjøre for å forebygge mobbing og som ivaretar hva ungdommen ønsker fra dere</a:t>
            </a:r>
            <a:endParaRPr lang="nb-NO" sz="3200" dirty="0"/>
          </a:p>
          <a:p>
            <a:r>
              <a:rPr lang="nb-NO" sz="1800" dirty="0">
                <a:solidFill>
                  <a:srgbClr val="212529"/>
                </a:solidFill>
                <a:latin typeface="Roboto"/>
                <a:ea typeface="Roboto"/>
                <a:cs typeface="Roboto"/>
              </a:rPr>
              <a:t>Ett tiltak dere ansatte mener dere kan gjøre for å forebygge mobbing på skolen og som ivaretar elevens ønsker for hva skolen kan/bør gjøre</a:t>
            </a:r>
            <a:endParaRPr lang="nb-NO" sz="3200" dirty="0"/>
          </a:p>
          <a:p>
            <a:pPr marL="0" indent="0">
              <a:buNone/>
            </a:pPr>
            <a:endParaRPr lang="nb-NO" dirty="0"/>
          </a:p>
        </p:txBody>
      </p:sp>
    </p:spTree>
    <p:extLst>
      <p:ext uri="{BB962C8B-B14F-4D97-AF65-F5344CB8AC3E}">
        <p14:creationId xmlns:p14="http://schemas.microsoft.com/office/powerpoint/2010/main" val="325413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4043E5-53F7-FEF1-D4F6-D89893807D60}"/>
              </a:ext>
            </a:extLst>
          </p:cNvPr>
          <p:cNvSpPr>
            <a:spLocks noGrp="1"/>
          </p:cNvSpPr>
          <p:nvPr>
            <p:ph type="title"/>
          </p:nvPr>
        </p:nvSpPr>
        <p:spPr/>
        <p:txBody>
          <a:bodyPr/>
          <a:lstStyle/>
          <a:p>
            <a:r>
              <a:rPr lang="nb-NO"/>
              <a:t>Valg av klassekontakt og FAU-representant</a:t>
            </a:r>
            <a:endParaRPr lang="no-NO"/>
          </a:p>
        </p:txBody>
      </p:sp>
      <p:sp>
        <p:nvSpPr>
          <p:cNvPr id="3" name="Plassholder for innhold 2">
            <a:extLst>
              <a:ext uri="{FF2B5EF4-FFF2-40B4-BE49-F238E27FC236}">
                <a16:creationId xmlns:a16="http://schemas.microsoft.com/office/drawing/2014/main" id="{284C2EB0-72E7-5669-48FA-4C0E2AD71C68}"/>
              </a:ext>
            </a:extLst>
          </p:cNvPr>
          <p:cNvSpPr>
            <a:spLocks noGrp="1"/>
          </p:cNvSpPr>
          <p:nvPr>
            <p:ph sz="half" idx="1"/>
          </p:nvPr>
        </p:nvSpPr>
        <p:spPr/>
        <p:txBody>
          <a:bodyPr/>
          <a:lstStyle/>
          <a:p>
            <a:pPr marL="0" indent="0">
              <a:buNone/>
            </a:pPr>
            <a:r>
              <a:rPr lang="nb-NO" dirty="0"/>
              <a:t>Klassekontakt:</a:t>
            </a:r>
          </a:p>
          <a:p>
            <a:r>
              <a:rPr lang="nb-NO" dirty="0"/>
              <a:t>Hanne </a:t>
            </a:r>
            <a:r>
              <a:rPr lang="nb-NO" dirty="0" err="1"/>
              <a:t>Borø</a:t>
            </a:r>
            <a:r>
              <a:rPr lang="nb-NO" dirty="0"/>
              <a:t> Sveen – 10A</a:t>
            </a:r>
          </a:p>
          <a:p>
            <a:r>
              <a:rPr lang="nb-NO" dirty="0"/>
              <a:t>Hege Endresen – 10B</a:t>
            </a:r>
          </a:p>
          <a:p>
            <a:endParaRPr lang="nb-NO" dirty="0"/>
          </a:p>
          <a:p>
            <a:endParaRPr lang="nb-NO" dirty="0"/>
          </a:p>
        </p:txBody>
      </p:sp>
      <p:sp>
        <p:nvSpPr>
          <p:cNvPr id="4" name="Plassholder for innhold 3">
            <a:extLst>
              <a:ext uri="{FF2B5EF4-FFF2-40B4-BE49-F238E27FC236}">
                <a16:creationId xmlns:a16="http://schemas.microsoft.com/office/drawing/2014/main" id="{57D8BF4C-A8FE-35DD-6F24-67891CBD796E}"/>
              </a:ext>
            </a:extLst>
          </p:cNvPr>
          <p:cNvSpPr>
            <a:spLocks noGrp="1"/>
          </p:cNvSpPr>
          <p:nvPr>
            <p:ph sz="half" idx="2"/>
          </p:nvPr>
        </p:nvSpPr>
        <p:spPr/>
        <p:txBody>
          <a:bodyPr/>
          <a:lstStyle/>
          <a:p>
            <a:pPr marL="0" indent="0">
              <a:buNone/>
            </a:pPr>
            <a:r>
              <a:rPr lang="nb-NO" dirty="0"/>
              <a:t>FAU:</a:t>
            </a:r>
          </a:p>
          <a:p>
            <a:r>
              <a:rPr lang="nb-NO" dirty="0"/>
              <a:t>Jarle Johansen – 10A</a:t>
            </a:r>
          </a:p>
          <a:p>
            <a:r>
              <a:rPr lang="nb-NO" dirty="0"/>
              <a:t>Cathrine Trydal – 10B</a:t>
            </a:r>
          </a:p>
          <a:p>
            <a:endParaRPr lang="nb-NO" dirty="0"/>
          </a:p>
          <a:p>
            <a:endParaRPr lang="nb-NO" dirty="0"/>
          </a:p>
          <a:p>
            <a:pPr marL="0" indent="0">
              <a:buNone/>
            </a:pPr>
            <a:r>
              <a:rPr lang="nb-NO" dirty="0"/>
              <a:t>Første møte er 9. september kl. 17 – personalrommet ved resepsjonen.</a:t>
            </a:r>
            <a:endParaRPr lang="no-NO" dirty="0"/>
          </a:p>
        </p:txBody>
      </p:sp>
    </p:spTree>
    <p:extLst>
      <p:ext uri="{BB962C8B-B14F-4D97-AF65-F5344CB8AC3E}">
        <p14:creationId xmlns:p14="http://schemas.microsoft.com/office/powerpoint/2010/main" val="243812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0F29D9A-5027-9E03-D7EC-6A227E814427}"/>
              </a:ext>
            </a:extLst>
          </p:cNvPr>
          <p:cNvSpPr>
            <a:spLocks noGrp="1"/>
          </p:cNvSpPr>
          <p:nvPr>
            <p:ph type="title"/>
          </p:nvPr>
        </p:nvSpPr>
        <p:spPr>
          <a:xfrm>
            <a:off x="612648" y="603504"/>
            <a:ext cx="3553412" cy="1527048"/>
          </a:xfrm>
        </p:spPr>
        <p:txBody>
          <a:bodyPr anchor="b">
            <a:normAutofit/>
          </a:bodyPr>
          <a:lstStyle/>
          <a:p>
            <a:r>
              <a:rPr lang="nb-NO"/>
              <a:t>Agenda</a:t>
            </a:r>
          </a:p>
        </p:txBody>
      </p:sp>
      <p:sp>
        <p:nvSpPr>
          <p:cNvPr id="3" name="Plassholder for innhold 2">
            <a:extLst>
              <a:ext uri="{FF2B5EF4-FFF2-40B4-BE49-F238E27FC236}">
                <a16:creationId xmlns:a16="http://schemas.microsoft.com/office/drawing/2014/main" id="{C6F49FD1-9428-8A42-3266-03DFB6818F42}"/>
              </a:ext>
            </a:extLst>
          </p:cNvPr>
          <p:cNvSpPr>
            <a:spLocks noGrp="1"/>
          </p:cNvSpPr>
          <p:nvPr>
            <p:ph idx="1"/>
          </p:nvPr>
        </p:nvSpPr>
        <p:spPr>
          <a:xfrm>
            <a:off x="612648" y="2212848"/>
            <a:ext cx="3553412" cy="4122420"/>
          </a:xfrm>
        </p:spPr>
        <p:txBody>
          <a:bodyPr vert="horz" lIns="91440" tIns="45720" rIns="91440" bIns="45720" rtlCol="0">
            <a:normAutofit/>
          </a:bodyPr>
          <a:lstStyle/>
          <a:p>
            <a:r>
              <a:rPr lang="nb-NO" sz="1800" dirty="0"/>
              <a:t>Kort info om 10.trinn</a:t>
            </a:r>
          </a:p>
          <a:p>
            <a:r>
              <a:rPr lang="nb-NO" sz="1800" dirty="0"/>
              <a:t>Dialogmodellen</a:t>
            </a:r>
          </a:p>
          <a:p>
            <a:r>
              <a:rPr lang="nb-NO" sz="1800" dirty="0"/>
              <a:t>Valg av klassekontakter og FAU-representant (elever og lærer går ut)</a:t>
            </a:r>
          </a:p>
        </p:txBody>
      </p:sp>
      <p:pic>
        <p:nvPicPr>
          <p:cNvPr id="5" name="Picture 4" descr="En side i en Planner">
            <a:extLst>
              <a:ext uri="{FF2B5EF4-FFF2-40B4-BE49-F238E27FC236}">
                <a16:creationId xmlns:a16="http://schemas.microsoft.com/office/drawing/2014/main" id="{C5599915-9887-F785-B92C-097B0D8D42E1}"/>
              </a:ext>
            </a:extLst>
          </p:cNvPr>
          <p:cNvPicPr>
            <a:picLocks noChangeAspect="1"/>
          </p:cNvPicPr>
          <p:nvPr/>
        </p:nvPicPr>
        <p:blipFill>
          <a:blip r:embed="rId2"/>
          <a:srcRect l="7373" r="20217" b="-1"/>
          <a:stretch>
            <a:fillRect/>
          </a:stretch>
        </p:blipFill>
        <p:spPr>
          <a:xfrm>
            <a:off x="4752550" y="10"/>
            <a:ext cx="7439450" cy="6857990"/>
          </a:xfrm>
          <a:prstGeom prst="rect">
            <a:avLst/>
          </a:prstGeom>
        </p:spPr>
      </p:pic>
    </p:spTree>
    <p:extLst>
      <p:ext uri="{BB962C8B-B14F-4D97-AF65-F5344CB8AC3E}">
        <p14:creationId xmlns:p14="http://schemas.microsoft.com/office/powerpoint/2010/main" val="134339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4BBEB18-409A-F5DE-0DB0-5F2CC3C0AB68}"/>
              </a:ext>
            </a:extLst>
          </p:cNvPr>
          <p:cNvSpPr>
            <a:spLocks noGrp="1"/>
          </p:cNvSpPr>
          <p:nvPr>
            <p:ph type="title"/>
          </p:nvPr>
        </p:nvSpPr>
        <p:spPr>
          <a:xfrm>
            <a:off x="612649" y="548639"/>
            <a:ext cx="3494314" cy="5786638"/>
          </a:xfrm>
        </p:spPr>
        <p:txBody>
          <a:bodyPr anchor="t">
            <a:normAutofit/>
          </a:bodyPr>
          <a:lstStyle/>
          <a:p>
            <a:r>
              <a:rPr lang="nb-NO"/>
              <a:t>Informasjon 10.trinn</a:t>
            </a:r>
          </a:p>
        </p:txBody>
      </p:sp>
      <p:graphicFrame>
        <p:nvGraphicFramePr>
          <p:cNvPr id="5" name="Plassholder for innhold 2">
            <a:extLst>
              <a:ext uri="{FF2B5EF4-FFF2-40B4-BE49-F238E27FC236}">
                <a16:creationId xmlns:a16="http://schemas.microsoft.com/office/drawing/2014/main" id="{765FBD77-F91A-9AA6-6599-953EA3D6A3DA}"/>
              </a:ext>
            </a:extLst>
          </p:cNvPr>
          <p:cNvGraphicFramePr>
            <a:graphicFrameLocks noGrp="1"/>
          </p:cNvGraphicFramePr>
          <p:nvPr>
            <p:ph idx="1"/>
            <p:extLst>
              <p:ext uri="{D42A27DB-BD31-4B8C-83A1-F6EECF244321}">
                <p14:modId xmlns:p14="http://schemas.microsoft.com/office/powerpoint/2010/main" val="1554868296"/>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48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5EE7E4-3DC7-86FD-4F66-BD242C8649E7}"/>
              </a:ext>
            </a:extLst>
          </p:cNvPr>
          <p:cNvSpPr>
            <a:spLocks noGrp="1"/>
          </p:cNvSpPr>
          <p:nvPr>
            <p:ph type="title"/>
          </p:nvPr>
        </p:nvSpPr>
        <p:spPr/>
        <p:txBody>
          <a:bodyPr/>
          <a:lstStyle/>
          <a:p>
            <a:r>
              <a:rPr lang="nb-NO"/>
              <a:t>Det er foresatte og elevens ansvar å søke videregående opplæring.</a:t>
            </a:r>
            <a:endParaRPr lang="no-NO"/>
          </a:p>
        </p:txBody>
      </p:sp>
      <p:sp>
        <p:nvSpPr>
          <p:cNvPr id="3" name="Plassholder for innhold 2">
            <a:extLst>
              <a:ext uri="{FF2B5EF4-FFF2-40B4-BE49-F238E27FC236}">
                <a16:creationId xmlns:a16="http://schemas.microsoft.com/office/drawing/2014/main" id="{17FA3A2A-3C30-E1EF-A196-E6B029F700D0}"/>
              </a:ext>
            </a:extLst>
          </p:cNvPr>
          <p:cNvSpPr>
            <a:spLocks noGrp="1"/>
          </p:cNvSpPr>
          <p:nvPr>
            <p:ph idx="1"/>
          </p:nvPr>
        </p:nvSpPr>
        <p:spPr/>
        <p:txBody>
          <a:bodyPr vert="horz" lIns="91440" tIns="45720" rIns="91440" bIns="45720" rtlCol="0" anchor="t">
            <a:normAutofit/>
          </a:bodyPr>
          <a:lstStyle/>
          <a:p>
            <a:pPr marL="0" indent="0">
              <a:buNone/>
            </a:pPr>
            <a:r>
              <a:rPr lang="nb-NO" dirty="0"/>
              <a:t>Innsøking til videregående opplæring krever:</a:t>
            </a:r>
          </a:p>
          <a:p>
            <a:r>
              <a:rPr lang="nb-NO" dirty="0"/>
              <a:t>Min ID eller bank ID.</a:t>
            </a:r>
          </a:p>
          <a:p>
            <a:r>
              <a:rPr lang="nb-NO" dirty="0"/>
              <a:t>JEG ANBEFALER BANK ID. Dere søker i egen bank.</a:t>
            </a:r>
          </a:p>
          <a:p>
            <a:endParaRPr lang="nb-NO" dirty="0"/>
          </a:p>
          <a:p>
            <a:r>
              <a:rPr lang="nb-NO" dirty="0"/>
              <a:t>Min ID søkes på minid.no.</a:t>
            </a:r>
          </a:p>
          <a:p>
            <a:endParaRPr lang="nb-NO" dirty="0"/>
          </a:p>
          <a:p>
            <a:r>
              <a:rPr lang="nb-NO" sz="3600" b="1" dirty="0"/>
              <a:t>DETTE MÅ GJØRES FØR HØSTFERIEN </a:t>
            </a:r>
            <a:r>
              <a:rPr lang="nb-NO" sz="3600" b="1" dirty="0">
                <a:sym typeface="Wingdings" panose="05000000000000000000" pitchFamily="2" charset="2"/>
              </a:rPr>
              <a:t></a:t>
            </a:r>
            <a:endParaRPr lang="en-US" sz="3600" b="1" dirty="0"/>
          </a:p>
          <a:p>
            <a:endParaRPr lang="en-US" dirty="0"/>
          </a:p>
          <a:p>
            <a:endParaRPr lang="en-US" dirty="0"/>
          </a:p>
          <a:p>
            <a:endParaRPr lang="en-US" dirty="0"/>
          </a:p>
          <a:p>
            <a:endParaRPr lang="en-US" dirty="0"/>
          </a:p>
          <a:p>
            <a:endParaRPr lang="no-NO" dirty="0"/>
          </a:p>
        </p:txBody>
      </p:sp>
    </p:spTree>
    <p:extLst>
      <p:ext uri="{BB962C8B-B14F-4D97-AF65-F5344CB8AC3E}">
        <p14:creationId xmlns:p14="http://schemas.microsoft.com/office/powerpoint/2010/main" val="18362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C12CAA-C763-4A7A-96C0-401DC1AB2080}"/>
              </a:ext>
            </a:extLst>
          </p:cNvPr>
          <p:cNvSpPr>
            <a:spLocks noGrp="1"/>
          </p:cNvSpPr>
          <p:nvPr>
            <p:ph type="title"/>
          </p:nvPr>
        </p:nvSpPr>
        <p:spPr/>
        <p:txBody>
          <a:bodyPr/>
          <a:lstStyle/>
          <a:p>
            <a:r>
              <a:rPr lang="nb-NO"/>
              <a:t>Valg av videregående opplæring har TO hovedretninger. </a:t>
            </a:r>
            <a:endParaRPr lang="no-NO"/>
          </a:p>
        </p:txBody>
      </p:sp>
      <p:sp>
        <p:nvSpPr>
          <p:cNvPr id="3" name="Plassholder for innhold 2">
            <a:extLst>
              <a:ext uri="{FF2B5EF4-FFF2-40B4-BE49-F238E27FC236}">
                <a16:creationId xmlns:a16="http://schemas.microsoft.com/office/drawing/2014/main" id="{BA3F5D4B-9D46-1D2F-69DC-F367F60BE5BC}"/>
              </a:ext>
            </a:extLst>
          </p:cNvPr>
          <p:cNvSpPr>
            <a:spLocks noGrp="1"/>
          </p:cNvSpPr>
          <p:nvPr>
            <p:ph idx="1"/>
          </p:nvPr>
        </p:nvSpPr>
        <p:spPr>
          <a:xfrm>
            <a:off x="838200" y="2054431"/>
            <a:ext cx="10515600" cy="4122532"/>
          </a:xfrm>
        </p:spPr>
        <p:txBody>
          <a:bodyPr vert="horz" lIns="91440" tIns="45720" rIns="91440" bIns="45720" rtlCol="0" anchor="t">
            <a:normAutofit/>
          </a:bodyPr>
          <a:lstStyle/>
          <a:p>
            <a:r>
              <a:rPr lang="nb-NO" b="1" dirty="0"/>
              <a:t>Studieforberedende opplæring ---- Gir mulighet for videre studie på høgskoler og universiteter</a:t>
            </a:r>
          </a:p>
          <a:p>
            <a:endParaRPr lang="nb-NO" b="1"/>
          </a:p>
          <a:p>
            <a:endParaRPr lang="nb-NO" b="1"/>
          </a:p>
          <a:p>
            <a:r>
              <a:rPr lang="nb-NO" b="1" dirty="0"/>
              <a:t>Yrkesfaglig opplæring ---- Fagbrev eller svennebrev</a:t>
            </a:r>
            <a:endParaRPr lang="en-US" dirty="0"/>
          </a:p>
          <a:p>
            <a:endParaRPr lang="en-US"/>
          </a:p>
          <a:p>
            <a:r>
              <a:rPr lang="en-US" dirty="0"/>
              <a:t>Vilbli.no </a:t>
            </a:r>
            <a:r>
              <a:rPr lang="en-US" dirty="0" err="1"/>
              <a:t>og</a:t>
            </a:r>
            <a:r>
              <a:rPr lang="en-US" dirty="0"/>
              <a:t> utdanning.no </a:t>
            </a:r>
            <a:r>
              <a:rPr lang="en-US" dirty="0" err="1"/>
              <a:t>har</a:t>
            </a:r>
            <a:r>
              <a:rPr lang="en-US" dirty="0"/>
              <a:t> </a:t>
            </a:r>
            <a:r>
              <a:rPr lang="en-US" dirty="0" err="1"/>
              <a:t>informasjon</a:t>
            </a:r>
            <a:r>
              <a:rPr lang="en-US" dirty="0"/>
              <a:t> om </a:t>
            </a:r>
            <a:r>
              <a:rPr lang="en-US" dirty="0" err="1"/>
              <a:t>linjene</a:t>
            </a:r>
            <a:r>
              <a:rPr lang="en-US" dirty="0"/>
              <a:t>:</a:t>
            </a:r>
          </a:p>
          <a:p>
            <a:endParaRPr lang="no-NO"/>
          </a:p>
        </p:txBody>
      </p:sp>
    </p:spTree>
    <p:extLst>
      <p:ext uri="{BB962C8B-B14F-4D97-AF65-F5344CB8AC3E}">
        <p14:creationId xmlns:p14="http://schemas.microsoft.com/office/powerpoint/2010/main" val="211657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9678987" y="6400801"/>
            <a:ext cx="838200" cy="306387"/>
          </a:xfrm>
          <a:prstGeom prst="rect">
            <a:avLst/>
          </a:prstGeom>
          <a:noFill/>
          <a:ln>
            <a:noFill/>
          </a:ln>
        </p:spPr>
        <p:txBody>
          <a:bodyPr spcFirstLastPara="1" wrap="square" lIns="91425" tIns="45700" rIns="91425" bIns="45700" anchor="t" anchorCtr="0">
            <a:noAutofit/>
          </a:bodyPr>
          <a:lstStyle/>
          <a:p>
            <a:pPr algn="r">
              <a:buClr>
                <a:schemeClr val="lt2"/>
              </a:buClr>
              <a:buSzPts val="1200"/>
            </a:pPr>
            <a:r>
              <a:rPr lang="en-US" sz="1200">
                <a:solidFill>
                  <a:schemeClr val="lt2"/>
                </a:solidFill>
                <a:latin typeface="Arial"/>
                <a:ea typeface="Arial"/>
                <a:cs typeface="Arial"/>
                <a:sym typeface="Arial"/>
              </a:rPr>
              <a:t>Side </a:t>
            </a:r>
            <a:fld id="{00000000-1234-1234-1234-123412341234}" type="slidenum">
              <a:rPr lang="en-US" sz="1200">
                <a:solidFill>
                  <a:schemeClr val="lt2"/>
                </a:solidFill>
                <a:latin typeface="Arial"/>
                <a:ea typeface="Arial"/>
                <a:cs typeface="Arial"/>
                <a:sym typeface="Arial"/>
              </a:rPr>
              <a:pPr algn="r">
                <a:buClr>
                  <a:schemeClr val="lt2"/>
                </a:buClr>
                <a:buSzPts val="1200"/>
              </a:pPr>
              <a:t>6</a:t>
            </a:fld>
            <a:endParaRPr/>
          </a:p>
        </p:txBody>
      </p:sp>
      <p:pic>
        <p:nvPicPr>
          <p:cNvPr id="91" name="Google Shape;91;p1" descr="vilblino-for-web-stor"/>
          <p:cNvPicPr preferRelativeResize="0"/>
          <p:nvPr/>
        </p:nvPicPr>
        <p:blipFill rotWithShape="1">
          <a:blip r:embed="rId3">
            <a:alphaModFix/>
          </a:blip>
          <a:srcRect/>
          <a:stretch/>
        </p:blipFill>
        <p:spPr>
          <a:xfrm>
            <a:off x="2663745" y="451819"/>
            <a:ext cx="1413883" cy="494248"/>
          </a:xfrm>
          <a:prstGeom prst="rect">
            <a:avLst/>
          </a:prstGeom>
          <a:noFill/>
          <a:ln>
            <a:noFill/>
          </a:ln>
        </p:spPr>
      </p:pic>
      <p:sp>
        <p:nvSpPr>
          <p:cNvPr id="92" name="Google Shape;92;p1"/>
          <p:cNvSpPr txBox="1"/>
          <p:nvPr/>
        </p:nvSpPr>
        <p:spPr>
          <a:xfrm>
            <a:off x="1524000" y="6324600"/>
            <a:ext cx="1447800" cy="533400"/>
          </a:xfrm>
          <a:prstGeom prst="rect">
            <a:avLst/>
          </a:prstGeom>
          <a:solidFill>
            <a:schemeClr val="lt1"/>
          </a:solidFill>
          <a:ln>
            <a:noFill/>
          </a:ln>
        </p:spPr>
        <p:txBody>
          <a:bodyPr spcFirstLastPara="1" wrap="square" lIns="91425" tIns="45700" rIns="91425" bIns="45700" anchor="ctr" anchorCtr="0">
            <a:noAutofit/>
          </a:bodyPr>
          <a:lstStyle/>
          <a:p>
            <a:endParaRPr sz="2000">
              <a:solidFill>
                <a:srgbClr val="353535"/>
              </a:solidFill>
              <a:latin typeface="Verdana"/>
              <a:ea typeface="Verdana"/>
              <a:cs typeface="Verdana"/>
              <a:sym typeface="Verdana"/>
            </a:endParaRPr>
          </a:p>
        </p:txBody>
      </p:sp>
      <p:pic>
        <p:nvPicPr>
          <p:cNvPr id="12" name="Bilde 11">
            <a:extLst>
              <a:ext uri="{FF2B5EF4-FFF2-40B4-BE49-F238E27FC236}">
                <a16:creationId xmlns:a16="http://schemas.microsoft.com/office/drawing/2014/main" id="{1D065AC1-2904-A04E-C3C1-480237E44318}"/>
              </a:ext>
            </a:extLst>
          </p:cNvPr>
          <p:cNvPicPr>
            <a:picLocks noChangeAspect="1"/>
          </p:cNvPicPr>
          <p:nvPr/>
        </p:nvPicPr>
        <p:blipFill>
          <a:blip r:embed="rId4"/>
          <a:stretch>
            <a:fillRect/>
          </a:stretch>
        </p:blipFill>
        <p:spPr>
          <a:xfrm>
            <a:off x="2469066" y="1216401"/>
            <a:ext cx="7253868" cy="5267767"/>
          </a:xfrm>
          <a:prstGeom prst="rect">
            <a:avLst/>
          </a:prstGeom>
        </p:spPr>
      </p:pic>
      <p:sp>
        <p:nvSpPr>
          <p:cNvPr id="4" name="TekstSylinder 3">
            <a:extLst>
              <a:ext uri="{FF2B5EF4-FFF2-40B4-BE49-F238E27FC236}">
                <a16:creationId xmlns:a16="http://schemas.microsoft.com/office/drawing/2014/main" id="{D3EF4899-1C22-78F8-85B7-C56E7FCCFF11}"/>
              </a:ext>
            </a:extLst>
          </p:cNvPr>
          <p:cNvSpPr txBox="1"/>
          <p:nvPr/>
        </p:nvSpPr>
        <p:spPr>
          <a:xfrm>
            <a:off x="7643414" y="6520859"/>
            <a:ext cx="1946787" cy="246221"/>
          </a:xfrm>
          <a:prstGeom prst="rect">
            <a:avLst/>
          </a:prstGeom>
          <a:noFill/>
        </p:spPr>
        <p:txBody>
          <a:bodyPr wrap="square" rtlCol="0">
            <a:spAutoFit/>
          </a:bodyPr>
          <a:lstStyle/>
          <a:p>
            <a:r>
              <a:rPr lang="nb-NO" sz="1000">
                <a:solidFill>
                  <a:schemeClr val="bg1">
                    <a:lumMod val="65000"/>
                  </a:schemeClr>
                </a:solidFill>
              </a:rPr>
              <a:t>Gjelder for skoleåret 2025-2026</a:t>
            </a:r>
          </a:p>
        </p:txBody>
      </p:sp>
    </p:spTree>
    <p:extLst>
      <p:ext uri="{BB962C8B-B14F-4D97-AF65-F5344CB8AC3E}">
        <p14:creationId xmlns:p14="http://schemas.microsoft.com/office/powerpoint/2010/main" val="155834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05C00C-51EC-00B7-2FB6-5C9DF4C94EB4}"/>
              </a:ext>
            </a:extLst>
          </p:cNvPr>
          <p:cNvPicPr>
            <a:picLocks noChangeAspect="1"/>
          </p:cNvPicPr>
          <p:nvPr/>
        </p:nvPicPr>
        <p:blipFill>
          <a:blip r:embed="rId2">
            <a:duotone>
              <a:prstClr val="black"/>
              <a:schemeClr val="tx2">
                <a:tint val="45000"/>
                <a:satMod val="400000"/>
              </a:schemeClr>
            </a:duotone>
            <a:alphaModFix amt="25000"/>
          </a:blip>
          <a:srcRect b="15730"/>
          <a:stretch>
            <a:fillRect/>
          </a:stretch>
        </p:blipFill>
        <p:spPr>
          <a:xfrm>
            <a:off x="20" y="-365115"/>
            <a:ext cx="12191980" cy="6688094"/>
          </a:xfrm>
          <a:prstGeom prst="rect">
            <a:avLst/>
          </a:prstGeom>
        </p:spPr>
      </p:pic>
      <p:sp>
        <p:nvSpPr>
          <p:cNvPr id="2" name="Tittel 1">
            <a:extLst>
              <a:ext uri="{FF2B5EF4-FFF2-40B4-BE49-F238E27FC236}">
                <a16:creationId xmlns:a16="http://schemas.microsoft.com/office/drawing/2014/main" id="{11CC763D-5E05-CA2C-0F09-5B0F04746BE0}"/>
              </a:ext>
            </a:extLst>
          </p:cNvPr>
          <p:cNvSpPr>
            <a:spLocks noGrp="1"/>
          </p:cNvSpPr>
          <p:nvPr>
            <p:ph type="title"/>
          </p:nvPr>
        </p:nvSpPr>
        <p:spPr>
          <a:xfrm>
            <a:off x="838200" y="365125"/>
            <a:ext cx="10515600" cy="45719"/>
          </a:xfrm>
        </p:spPr>
        <p:txBody>
          <a:bodyPr>
            <a:normAutofit fontScale="90000"/>
          </a:bodyPr>
          <a:lstStyle/>
          <a:p>
            <a:endParaRPr lang="no-NO"/>
          </a:p>
        </p:txBody>
      </p:sp>
      <p:graphicFrame>
        <p:nvGraphicFramePr>
          <p:cNvPr id="5" name="Plassholder for innhold 2">
            <a:extLst>
              <a:ext uri="{FF2B5EF4-FFF2-40B4-BE49-F238E27FC236}">
                <a16:creationId xmlns:a16="http://schemas.microsoft.com/office/drawing/2014/main" id="{B9BCA955-EEAC-2336-9D69-22B47A247A17}"/>
              </a:ext>
            </a:extLst>
          </p:cNvPr>
          <p:cNvGraphicFramePr>
            <a:graphicFrameLocks noGrp="1"/>
          </p:cNvGraphicFramePr>
          <p:nvPr>
            <p:ph idx="1"/>
            <p:extLst>
              <p:ext uri="{D42A27DB-BD31-4B8C-83A1-F6EECF244321}">
                <p14:modId xmlns:p14="http://schemas.microsoft.com/office/powerpoint/2010/main" val="822528136"/>
              </p:ext>
            </p:extLst>
          </p:nvPr>
        </p:nvGraphicFramePr>
        <p:xfrm>
          <a:off x="838200" y="1018485"/>
          <a:ext cx="10515600" cy="515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8183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C458BB-9260-FDF8-71AB-42FC3BB35611}"/>
              </a:ext>
            </a:extLst>
          </p:cNvPr>
          <p:cNvSpPr>
            <a:spLocks noGrp="1"/>
          </p:cNvSpPr>
          <p:nvPr>
            <p:ph type="title"/>
          </p:nvPr>
        </p:nvSpPr>
        <p:spPr/>
        <p:txBody>
          <a:bodyPr/>
          <a:lstStyle/>
          <a:p>
            <a:r>
              <a:rPr lang="nb-NO"/>
              <a:t>Ta kontakt for et møte eller spørsmål</a:t>
            </a:r>
            <a:endParaRPr lang="no-NO"/>
          </a:p>
        </p:txBody>
      </p:sp>
      <p:sp>
        <p:nvSpPr>
          <p:cNvPr id="3" name="Plassholder for innhold 2">
            <a:extLst>
              <a:ext uri="{FF2B5EF4-FFF2-40B4-BE49-F238E27FC236}">
                <a16:creationId xmlns:a16="http://schemas.microsoft.com/office/drawing/2014/main" id="{92F29746-4655-50FF-697D-F97D4EA2ED3E}"/>
              </a:ext>
            </a:extLst>
          </p:cNvPr>
          <p:cNvSpPr>
            <a:spLocks noGrp="1"/>
          </p:cNvSpPr>
          <p:nvPr>
            <p:ph idx="1"/>
          </p:nvPr>
        </p:nvSpPr>
        <p:spPr>
          <a:xfrm>
            <a:off x="838200" y="1825624"/>
            <a:ext cx="10515600" cy="4883933"/>
          </a:xfrm>
        </p:spPr>
        <p:txBody>
          <a:bodyPr vert="horz" lIns="91440" tIns="45720" rIns="91440" bIns="45720" rtlCol="0" anchor="t">
            <a:normAutofit/>
          </a:bodyPr>
          <a:lstStyle/>
          <a:p>
            <a:r>
              <a:rPr lang="nb-NO" dirty="0"/>
              <a:t>Rådgiver: Wenche Severinsen</a:t>
            </a:r>
          </a:p>
          <a:p>
            <a:pPr lvl="1"/>
            <a:r>
              <a:rPr lang="nb-NO" dirty="0">
                <a:hlinkClick r:id="rId2"/>
              </a:rPr>
              <a:t>Wenche.severinsen@kristiansand.kommune.no</a:t>
            </a:r>
            <a:endParaRPr lang="nb-NO" dirty="0"/>
          </a:p>
          <a:p>
            <a:pPr lvl="1"/>
            <a:r>
              <a:rPr lang="nb-NO" dirty="0"/>
              <a:t>TLF: 99169424</a:t>
            </a:r>
          </a:p>
          <a:p>
            <a:endParaRPr lang="nb-NO" dirty="0"/>
          </a:p>
          <a:p>
            <a:r>
              <a:rPr lang="nb-NO" dirty="0"/>
              <a:t>GENERELL INFORMASJON BLIR LAGT UT PÅ HJEMMESIDEN OG SENDT I VISMA.</a:t>
            </a:r>
          </a:p>
          <a:p>
            <a:r>
              <a:rPr lang="nb-NO" dirty="0"/>
              <a:t>BRUK NETTSIDENE:</a:t>
            </a:r>
          </a:p>
          <a:p>
            <a:pPr lvl="1"/>
            <a:r>
              <a:rPr lang="nb-NO" dirty="0">
                <a:solidFill>
                  <a:srgbClr val="00B050"/>
                </a:solidFill>
              </a:rPr>
              <a:t>VILBLI.NO OG UTDANNING.NO</a:t>
            </a:r>
          </a:p>
          <a:p>
            <a:r>
              <a:rPr lang="nb-NO" dirty="0"/>
              <a:t>NB! HUSK AT DET ER ELEVENS VALG - STØTT OG VEILED</a:t>
            </a:r>
          </a:p>
          <a:p>
            <a:r>
              <a:rPr lang="nb-NO" dirty="0"/>
              <a:t>VI SEES </a:t>
            </a:r>
            <a:r>
              <a:rPr lang="nb-NO" dirty="0">
                <a:sym typeface="Wingdings" panose="05000000000000000000" pitchFamily="2" charset="2"/>
              </a:rPr>
              <a:t></a:t>
            </a:r>
            <a:endParaRPr lang="nb-NO" dirty="0"/>
          </a:p>
          <a:p>
            <a:endParaRPr lang="no-NO" dirty="0"/>
          </a:p>
        </p:txBody>
      </p:sp>
    </p:spTree>
    <p:extLst>
      <p:ext uri="{BB962C8B-B14F-4D97-AF65-F5344CB8AC3E}">
        <p14:creationId xmlns:p14="http://schemas.microsoft.com/office/powerpoint/2010/main" val="177905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A92A98-187D-1D81-86FD-8D40CC69B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37E7A4C-9D24-F12F-AD49-F630A9FDACE0}"/>
              </a:ext>
            </a:extLst>
          </p:cNvPr>
          <p:cNvSpPr>
            <a:spLocks noGrp="1"/>
          </p:cNvSpPr>
          <p:nvPr>
            <p:ph type="title"/>
          </p:nvPr>
        </p:nvSpPr>
        <p:spPr>
          <a:xfrm>
            <a:off x="492940" y="473829"/>
            <a:ext cx="11294162" cy="1170252"/>
          </a:xfrm>
        </p:spPr>
        <p:txBody>
          <a:bodyPr vert="horz" lIns="91440" tIns="45720" rIns="91440" bIns="45720" rtlCol="0" anchor="b">
            <a:normAutofit/>
          </a:bodyPr>
          <a:lstStyle/>
          <a:p>
            <a:r>
              <a:rPr lang="en-US" sz="4000"/>
              <a:t>Dialogmodellen</a:t>
            </a:r>
          </a:p>
        </p:txBody>
      </p:sp>
      <p:pic>
        <p:nvPicPr>
          <p:cNvPr id="7" name="Bilde 6" descr="Et bilde som inneholder tekst, blomster, illustrasjon&#10;&#10;KI-generert innhold kan være feil.">
            <a:extLst>
              <a:ext uri="{FF2B5EF4-FFF2-40B4-BE49-F238E27FC236}">
                <a16:creationId xmlns:a16="http://schemas.microsoft.com/office/drawing/2014/main" id="{44FB3A19-1215-5DEC-47C1-2D17AC5D3428}"/>
              </a:ext>
            </a:extLst>
          </p:cNvPr>
          <p:cNvPicPr>
            <a:picLocks noChangeAspect="1"/>
          </p:cNvPicPr>
          <p:nvPr/>
        </p:nvPicPr>
        <p:blipFill>
          <a:blip r:embed="rId2"/>
          <a:stretch>
            <a:fillRect/>
          </a:stretch>
        </p:blipFill>
        <p:spPr>
          <a:xfrm>
            <a:off x="6445166" y="3100467"/>
            <a:ext cx="5559552" cy="3238438"/>
          </a:xfrm>
          <a:prstGeom prst="rect">
            <a:avLst/>
          </a:prstGeom>
        </p:spPr>
      </p:pic>
      <p:pic>
        <p:nvPicPr>
          <p:cNvPr id="10" name="Plassholder for innhold 9" descr="Et bilde som inneholder tekst, forretningskort, logo, Font&#10;&#10;KI-generert innhold kan være feil.">
            <a:extLst>
              <a:ext uri="{FF2B5EF4-FFF2-40B4-BE49-F238E27FC236}">
                <a16:creationId xmlns:a16="http://schemas.microsoft.com/office/drawing/2014/main" id="{34C608F7-86B2-96A3-1B0F-7BE8475AE0AD}"/>
              </a:ext>
            </a:extLst>
          </p:cNvPr>
          <p:cNvPicPr>
            <a:picLocks noGrp="1" noChangeAspect="1"/>
          </p:cNvPicPr>
          <p:nvPr>
            <p:ph idx="1"/>
          </p:nvPr>
        </p:nvPicPr>
        <p:blipFill>
          <a:blip r:embed="rId3"/>
          <a:stretch>
            <a:fillRect/>
          </a:stretch>
        </p:blipFill>
        <p:spPr>
          <a:xfrm>
            <a:off x="-94" y="1993206"/>
            <a:ext cx="6292797" cy="2232431"/>
          </a:xfrm>
          <a:prstGeom prst="rect">
            <a:avLst/>
          </a:prstGeom>
        </p:spPr>
      </p:pic>
    </p:spTree>
    <p:extLst>
      <p:ext uri="{BB962C8B-B14F-4D97-AF65-F5344CB8AC3E}">
        <p14:creationId xmlns:p14="http://schemas.microsoft.com/office/powerpoint/2010/main" val="2519519618"/>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28E38F87D1B04B93405667D5FED500" ma:contentTypeVersion="15" ma:contentTypeDescription="Opprett et nytt dokument." ma:contentTypeScope="" ma:versionID="0d62172cdca8e6d353c6bfc478c3a72a">
  <xsd:schema xmlns:xsd="http://www.w3.org/2001/XMLSchema" xmlns:xs="http://www.w3.org/2001/XMLSchema" xmlns:p="http://schemas.microsoft.com/office/2006/metadata/properties" xmlns:ns2="96e3c2b7-e3ff-44c5-a83b-3c0337ddeade" xmlns:ns3="df11d2af-4345-4384-bf0a-7874a2c2aa81" targetNamespace="http://schemas.microsoft.com/office/2006/metadata/properties" ma:root="true" ma:fieldsID="fc432b76bb32fc83fce04bd495bfbb1d" ns2:_="" ns3:_="">
    <xsd:import namespace="96e3c2b7-e3ff-44c5-a83b-3c0337ddeade"/>
    <xsd:import namespace="df11d2af-4345-4384-bf0a-7874a2c2aa8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3c2b7-e3ff-44c5-a83b-3c0337dde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eeaa9471-3809-4903-bebf-111d1dca56f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11d2af-4345-4384-bf0a-7874a2c2aa81"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17" nillable="true" ma:displayName="Taxonomy Catch All Column" ma:hidden="true" ma:list="{ff29b884-88e3-42a7-9e94-0bd450931d2e}" ma:internalName="TaxCatchAll" ma:showField="CatchAllData" ma:web="df11d2af-4345-4384-bf0a-7874a2c2a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11d2af-4345-4384-bf0a-7874a2c2aa81" xsi:nil="true"/>
    <lcf76f155ced4ddcb4097134ff3c332f xmlns="96e3c2b7-e3ff-44c5-a83b-3c0337ddea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9ADC1D-4B75-438A-940F-6CF48BE10467}">
  <ds:schemaRefs>
    <ds:schemaRef ds:uri="96e3c2b7-e3ff-44c5-a83b-3c0337ddeade"/>
    <ds:schemaRef ds:uri="df11d2af-4345-4384-bf0a-7874a2c2aa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B40FEC8-B8D9-4D79-AD38-0FD866E6C528}">
  <ds:schemaRefs>
    <ds:schemaRef ds:uri="http://schemas.microsoft.com/sharepoint/v3/contenttype/forms"/>
  </ds:schemaRefs>
</ds:datastoreItem>
</file>

<file path=customXml/itemProps3.xml><?xml version="1.0" encoding="utf-8"?>
<ds:datastoreItem xmlns:ds="http://schemas.openxmlformats.org/officeDocument/2006/customXml" ds:itemID="{86347502-8673-4911-A900-9853506EF898}">
  <ds:schemaRefs>
    <ds:schemaRef ds:uri="http://purl.org/dc/terms/"/>
    <ds:schemaRef ds:uri="96e3c2b7-e3ff-44c5-a83b-3c0337ddeade"/>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df11d2af-4345-4384-bf0a-7874a2c2aa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137</TotalTime>
  <Words>844</Words>
  <Application>Microsoft Office PowerPoint</Application>
  <PresentationFormat>Widescreen</PresentationFormat>
  <Paragraphs>95</Paragraphs>
  <Slides>14</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14</vt:i4>
      </vt:variant>
    </vt:vector>
  </HeadingPairs>
  <TitlesOfParts>
    <vt:vector size="21" baseType="lpstr">
      <vt:lpstr>Arial</vt:lpstr>
      <vt:lpstr>Calibri</vt:lpstr>
      <vt:lpstr>Neue Haas Grotesk Text Pro</vt:lpstr>
      <vt:lpstr>Roboto</vt:lpstr>
      <vt:lpstr>Verdana</vt:lpstr>
      <vt:lpstr>Wingdings</vt:lpstr>
      <vt:lpstr>VanillaVTI</vt:lpstr>
      <vt:lpstr>Foreldremøte 10.trinn</vt:lpstr>
      <vt:lpstr>Agenda</vt:lpstr>
      <vt:lpstr>Informasjon 10.trinn</vt:lpstr>
      <vt:lpstr>Det er foresatte og elevens ansvar å søke videregående opplæring.</vt:lpstr>
      <vt:lpstr>Valg av videregående opplæring har TO hovedretninger. </vt:lpstr>
      <vt:lpstr>PowerPoint-presentasjon</vt:lpstr>
      <vt:lpstr>PowerPoint-presentasjon</vt:lpstr>
      <vt:lpstr>Ta kontakt for et møte eller spørsmål</vt:lpstr>
      <vt:lpstr>Dialogmodellen</vt:lpstr>
      <vt:lpstr>Intro – 20 minutter</vt:lpstr>
      <vt:lpstr>Gruppedialog – 15 minutter</vt:lpstr>
      <vt:lpstr>Plenumsdialog – 40 minutter</vt:lpstr>
      <vt:lpstr>Avslutning – 15 minutter</vt:lpstr>
      <vt:lpstr>Valg av klassekontakt og FAU-representant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Karl Eirik Jåtun</cp:lastModifiedBy>
  <cp:revision>51</cp:revision>
  <dcterms:created xsi:type="dcterms:W3CDTF">2025-08-27T11:30:21Z</dcterms:created>
  <dcterms:modified xsi:type="dcterms:W3CDTF">2025-09-05T08:04:44Z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0x0101000D28E38F87D1B04B93405667D5FED500</vt:lpwstr>
  </property>
  <property fmtid="{D5CDD505-2E9C-101B-9397-08002B2CF9AE}" pid="3" name="MediaServiceImageTags">
    <vt:lpwstr/>
  </property>
</Properties>
</file>